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69" r:id="rId2"/>
    <p:sldId id="328" r:id="rId3"/>
    <p:sldId id="397" r:id="rId4"/>
    <p:sldId id="326" r:id="rId5"/>
    <p:sldId id="324" r:id="rId6"/>
    <p:sldId id="398" r:id="rId7"/>
    <p:sldId id="315" r:id="rId8"/>
    <p:sldId id="402" r:id="rId9"/>
    <p:sldId id="384" r:id="rId10"/>
    <p:sldId id="337" r:id="rId11"/>
    <p:sldId id="385" r:id="rId12"/>
    <p:sldId id="404" r:id="rId13"/>
    <p:sldId id="336" r:id="rId14"/>
    <p:sldId id="389" r:id="rId15"/>
    <p:sldId id="416" r:id="rId16"/>
    <p:sldId id="415" r:id="rId17"/>
    <p:sldId id="417" r:id="rId18"/>
    <p:sldId id="400" r:id="rId19"/>
    <p:sldId id="401" r:id="rId20"/>
    <p:sldId id="418" r:id="rId21"/>
    <p:sldId id="390" r:id="rId22"/>
    <p:sldId id="419" r:id="rId23"/>
    <p:sldId id="411" r:id="rId24"/>
    <p:sldId id="413" r:id="rId25"/>
    <p:sldId id="421" r:id="rId26"/>
    <p:sldId id="412" r:id="rId27"/>
    <p:sldId id="335" r:id="rId28"/>
    <p:sldId id="420" r:id="rId29"/>
    <p:sldId id="422" r:id="rId30"/>
    <p:sldId id="423" r:id="rId31"/>
    <p:sldId id="257" r:id="rId3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9CC00"/>
    <a:srgbClr val="66FF66"/>
    <a:srgbClr val="FFFFFF"/>
    <a:srgbClr val="D76213"/>
    <a:srgbClr val="FFD757"/>
    <a:srgbClr val="33CC33"/>
    <a:srgbClr val="66FF33"/>
    <a:srgbClr val="CCFF33"/>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0504" autoAdjust="0"/>
  </p:normalViewPr>
  <p:slideViewPr>
    <p:cSldViewPr snapToGrid="0" snapToObjects="1">
      <p:cViewPr varScale="1">
        <p:scale>
          <a:sx n="66" d="100"/>
          <a:sy n="66" d="100"/>
        </p:scale>
        <p:origin x="8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9.svg"/><Relationship Id="rId3" Type="http://schemas.openxmlformats.org/officeDocument/2006/relationships/image" Target="../media/image8.png"/><Relationship Id="rId7" Type="http://schemas.openxmlformats.org/officeDocument/2006/relationships/image" Target="../media/image13.svg"/><Relationship Id="rId12"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0.png"/><Relationship Id="rId11"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10.svg"/><Relationship Id="rId9" Type="http://schemas.openxmlformats.org/officeDocument/2006/relationships/image" Target="../media/image15.svg"/></Relationships>
</file>

<file path=ppt/diagrams/_rels/data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5.svg"/><Relationship Id="rId1" Type="http://schemas.openxmlformats.org/officeDocument/2006/relationships/image" Target="../media/image18.png"/><Relationship Id="rId6" Type="http://schemas.openxmlformats.org/officeDocument/2006/relationships/image" Target="../media/image29.svg"/><Relationship Id="rId5" Type="http://schemas.openxmlformats.org/officeDocument/2006/relationships/image" Target="../media/image20.png"/><Relationship Id="rId4" Type="http://schemas.openxmlformats.org/officeDocument/2006/relationships/image" Target="../media/image27.svg"/></Relationships>
</file>

<file path=ppt/diagrams/_rels/data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25.svg"/><Relationship Id="rId1" Type="http://schemas.openxmlformats.org/officeDocument/2006/relationships/image" Target="../media/image18.png"/><Relationship Id="rId6" Type="http://schemas.openxmlformats.org/officeDocument/2006/relationships/image" Target="../media/image29.svg"/><Relationship Id="rId5" Type="http://schemas.openxmlformats.org/officeDocument/2006/relationships/image" Target="../media/image20.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21.png"/></Relationships>
</file>

<file path=ppt/diagrams/_rels/data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35.svg"/><Relationship Id="rId1" Type="http://schemas.openxmlformats.org/officeDocument/2006/relationships/image" Target="../media/image23.png"/><Relationship Id="rId6" Type="http://schemas.openxmlformats.org/officeDocument/2006/relationships/image" Target="../media/image39.svg"/><Relationship Id="rId5" Type="http://schemas.openxmlformats.org/officeDocument/2006/relationships/image" Target="../media/image25.png"/><Relationship Id="rId4" Type="http://schemas.openxmlformats.org/officeDocument/2006/relationships/image" Target="../media/image3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9.svg"/><Relationship Id="rId3" Type="http://schemas.openxmlformats.org/officeDocument/2006/relationships/image" Target="../media/image8.png"/><Relationship Id="rId7" Type="http://schemas.openxmlformats.org/officeDocument/2006/relationships/image" Target="../media/image13.svg"/><Relationship Id="rId12"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0.png"/><Relationship Id="rId11"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10.svg"/><Relationship Id="rId9"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5.svg"/><Relationship Id="rId1" Type="http://schemas.openxmlformats.org/officeDocument/2006/relationships/image" Target="../media/image18.png"/><Relationship Id="rId6" Type="http://schemas.openxmlformats.org/officeDocument/2006/relationships/image" Target="../media/image29.svg"/><Relationship Id="rId5" Type="http://schemas.openxmlformats.org/officeDocument/2006/relationships/image" Target="../media/image20.png"/><Relationship Id="rId4" Type="http://schemas.openxmlformats.org/officeDocument/2006/relationships/image" Target="../media/image2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25.svg"/><Relationship Id="rId1" Type="http://schemas.openxmlformats.org/officeDocument/2006/relationships/image" Target="../media/image18.png"/><Relationship Id="rId6" Type="http://schemas.openxmlformats.org/officeDocument/2006/relationships/image" Target="../media/image29.svg"/><Relationship Id="rId5" Type="http://schemas.openxmlformats.org/officeDocument/2006/relationships/image" Target="../media/image20.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21.png"/></Relationships>
</file>

<file path=ppt/diagrams/_rels/drawing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35.svg"/><Relationship Id="rId1" Type="http://schemas.openxmlformats.org/officeDocument/2006/relationships/image" Target="../media/image23.png"/><Relationship Id="rId6" Type="http://schemas.openxmlformats.org/officeDocument/2006/relationships/image" Target="../media/image39.svg"/><Relationship Id="rId5" Type="http://schemas.openxmlformats.org/officeDocument/2006/relationships/image" Target="../media/image25.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49D789-38DB-4523-9A57-F1236D1F3576}"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s-CO"/>
        </a:p>
      </dgm:t>
    </dgm:pt>
    <dgm:pt modelId="{E20E62B5-5C52-4A9F-8394-8F4B54066856}">
      <dgm:prSet phldrT="[Texto]" custT="1"/>
      <dgm:spPr/>
      <dgm:t>
        <a:bodyPr/>
        <a:lstStyle/>
        <a:p>
          <a:r>
            <a:rPr lang="es-CO" sz="2000" b="1" dirty="0"/>
            <a:t>Datos de investigación abiertos</a:t>
          </a:r>
          <a:endParaRPr lang="es-CO" sz="1400" b="1" dirty="0"/>
        </a:p>
      </dgm:t>
    </dgm:pt>
    <dgm:pt modelId="{A35979E5-52D4-4416-95BB-E0A5F8F2622A}" type="parTrans" cxnId="{660A162D-19A8-4881-9708-D3A69F92B09A}">
      <dgm:prSet/>
      <dgm:spPr/>
      <dgm:t>
        <a:bodyPr/>
        <a:lstStyle/>
        <a:p>
          <a:endParaRPr lang="es-CO" sz="1400"/>
        </a:p>
      </dgm:t>
    </dgm:pt>
    <dgm:pt modelId="{97B16E81-F675-4838-82F6-A8A22B254C66}" type="sibTrans" cxnId="{660A162D-19A8-4881-9708-D3A69F92B09A}">
      <dgm:prSet/>
      <dgm:spPr/>
      <dgm:t>
        <a:bodyPr/>
        <a:lstStyle/>
        <a:p>
          <a:endParaRPr lang="es-CO"/>
        </a:p>
      </dgm:t>
    </dgm:pt>
    <dgm:pt modelId="{3FD4AECA-DDAB-4B04-A148-00ABD98600A3}">
      <dgm:prSet phldrT="[Texto]" custT="1"/>
      <dgm:spPr/>
      <dgm:t>
        <a:bodyPr/>
        <a:lstStyle/>
        <a:p>
          <a:r>
            <a:rPr lang="es-CO" sz="2000" b="1" dirty="0"/>
            <a:t>Infraestructuras  y herramientas abiertas</a:t>
          </a:r>
          <a:r>
            <a:rPr lang="es-ES" sz="2000" b="1" dirty="0"/>
            <a:t> </a:t>
          </a:r>
          <a:endParaRPr lang="es-CO" sz="2000" b="1" dirty="0"/>
        </a:p>
      </dgm:t>
    </dgm:pt>
    <dgm:pt modelId="{DC6E3688-9DDF-4EAC-9AD7-6D4F7F270219}" type="parTrans" cxnId="{67AF63C6-70AB-4EC8-8FA1-B9DC1C8CA284}">
      <dgm:prSet/>
      <dgm:spPr/>
      <dgm:t>
        <a:bodyPr/>
        <a:lstStyle/>
        <a:p>
          <a:endParaRPr lang="es-CO" sz="1400"/>
        </a:p>
      </dgm:t>
    </dgm:pt>
    <dgm:pt modelId="{D63866C6-915C-45CD-AA25-9E64BE15E481}" type="sibTrans" cxnId="{67AF63C6-70AB-4EC8-8FA1-B9DC1C8CA284}">
      <dgm:prSet/>
      <dgm:spPr/>
      <dgm:t>
        <a:bodyPr/>
        <a:lstStyle/>
        <a:p>
          <a:endParaRPr lang="es-CO"/>
        </a:p>
      </dgm:t>
    </dgm:pt>
    <dgm:pt modelId="{2CC31D41-AE39-45A7-801F-5FCC3CD1D251}">
      <dgm:prSet phldrT="[Texto]" custT="1"/>
      <dgm:spPr/>
      <dgm:t>
        <a:bodyPr/>
        <a:lstStyle/>
        <a:p>
          <a:r>
            <a:rPr lang="es-CO" sz="2000" b="1" dirty="0"/>
            <a:t>Acceso Abierto</a:t>
          </a:r>
        </a:p>
      </dgm:t>
    </dgm:pt>
    <dgm:pt modelId="{5A2F43FF-8454-4961-8CE9-3AEDF19863A9}" type="sibTrans" cxnId="{97C1B1EF-9449-4B2E-85A5-5D0CB756E0CD}">
      <dgm:prSet/>
      <dgm:spPr/>
      <dgm:t>
        <a:bodyPr/>
        <a:lstStyle/>
        <a:p>
          <a:endParaRPr lang="es-CO"/>
        </a:p>
      </dgm:t>
    </dgm:pt>
    <dgm:pt modelId="{99529193-842E-41C3-9FF1-6E0073F94A78}" type="parTrans" cxnId="{97C1B1EF-9449-4B2E-85A5-5D0CB756E0CD}">
      <dgm:prSet/>
      <dgm:spPr/>
      <dgm:t>
        <a:bodyPr/>
        <a:lstStyle/>
        <a:p>
          <a:endParaRPr lang="es-CO" sz="1400"/>
        </a:p>
      </dgm:t>
    </dgm:pt>
    <dgm:pt modelId="{994975C0-4A4F-4D23-9BEC-82378E30F868}">
      <dgm:prSet phldrT="[Texto]" custT="1"/>
      <dgm:spPr/>
      <dgm:t>
        <a:bodyPr/>
        <a:lstStyle/>
        <a:p>
          <a:r>
            <a:rPr lang="es-CO" sz="2000" b="1" dirty="0"/>
            <a:t>Agendas abiertas de investigación</a:t>
          </a:r>
        </a:p>
      </dgm:t>
    </dgm:pt>
    <dgm:pt modelId="{63C55F07-D3E8-4E8A-8AE3-E8C31F5B484B}" type="parTrans" cxnId="{0BD208C0-C922-4348-A686-BF9C120541FD}">
      <dgm:prSet/>
      <dgm:spPr/>
      <dgm:t>
        <a:bodyPr/>
        <a:lstStyle/>
        <a:p>
          <a:endParaRPr lang="es-CO" sz="1400"/>
        </a:p>
      </dgm:t>
    </dgm:pt>
    <dgm:pt modelId="{9BC7AD96-785E-47C3-8238-B1D3CB3C18AD}" type="sibTrans" cxnId="{0BD208C0-C922-4348-A686-BF9C120541FD}">
      <dgm:prSet/>
      <dgm:spPr/>
      <dgm:t>
        <a:bodyPr/>
        <a:lstStyle/>
        <a:p>
          <a:endParaRPr lang="es-CO"/>
        </a:p>
      </dgm:t>
    </dgm:pt>
    <dgm:pt modelId="{F7761FE9-38DF-4CC6-AC42-A8DABF9653BE}">
      <dgm:prSet phldrT="[Texto]" custT="1"/>
      <dgm:spPr/>
      <dgm:t>
        <a:bodyPr/>
        <a:lstStyle/>
        <a:p>
          <a:r>
            <a:rPr lang="es-CO" sz="2000" b="1" dirty="0"/>
            <a:t>Mecanismos de financiación abiertos</a:t>
          </a:r>
        </a:p>
      </dgm:t>
    </dgm:pt>
    <dgm:pt modelId="{16F22F3E-0B53-4606-9EEE-376FB366A3C8}" type="parTrans" cxnId="{923882DE-643D-4355-A94F-9BB81388D054}">
      <dgm:prSet/>
      <dgm:spPr/>
      <dgm:t>
        <a:bodyPr/>
        <a:lstStyle/>
        <a:p>
          <a:endParaRPr lang="es-CO" sz="1400"/>
        </a:p>
      </dgm:t>
    </dgm:pt>
    <dgm:pt modelId="{DC188259-9BAD-4B42-BAE9-2D8E3868531E}" type="sibTrans" cxnId="{923882DE-643D-4355-A94F-9BB81388D054}">
      <dgm:prSet/>
      <dgm:spPr/>
      <dgm:t>
        <a:bodyPr/>
        <a:lstStyle/>
        <a:p>
          <a:endParaRPr lang="es-CO"/>
        </a:p>
      </dgm:t>
    </dgm:pt>
    <dgm:pt modelId="{1F914B6A-D12F-427D-ACEA-12DDE2389303}">
      <dgm:prSet phldrT="[Texto]" custT="1"/>
      <dgm:spPr/>
      <dgm:t>
        <a:bodyPr/>
        <a:lstStyle/>
        <a:p>
          <a:r>
            <a:rPr lang="es-CO" sz="2000" b="1" dirty="0"/>
            <a:t>Ciencia ciudadana</a:t>
          </a:r>
        </a:p>
      </dgm:t>
    </dgm:pt>
    <dgm:pt modelId="{33DC4B29-0400-46F9-B6B1-AA253B86CCE1}" type="parTrans" cxnId="{B5DD5864-3F7F-4229-8865-6A9E3B16EBE9}">
      <dgm:prSet/>
      <dgm:spPr/>
      <dgm:t>
        <a:bodyPr/>
        <a:lstStyle/>
        <a:p>
          <a:endParaRPr lang="es-CO" sz="1400"/>
        </a:p>
      </dgm:t>
    </dgm:pt>
    <dgm:pt modelId="{649FD627-4667-4909-B48E-972D5239F975}" type="sibTrans" cxnId="{B5DD5864-3F7F-4229-8865-6A9E3B16EBE9}">
      <dgm:prSet/>
      <dgm:spPr/>
      <dgm:t>
        <a:bodyPr/>
        <a:lstStyle/>
        <a:p>
          <a:endParaRPr lang="es-CO"/>
        </a:p>
      </dgm:t>
    </dgm:pt>
    <dgm:pt modelId="{70D0065A-24A7-41A7-BA69-F88EF823C1A7}">
      <dgm:prSet phldrT="[Texto]" custT="1"/>
      <dgm:spPr/>
      <dgm:t>
        <a:bodyPr/>
        <a:lstStyle/>
        <a:p>
          <a:r>
            <a:rPr lang="es-CO" sz="2000" b="1" dirty="0"/>
            <a:t>Métricas abiertas</a:t>
          </a:r>
        </a:p>
      </dgm:t>
    </dgm:pt>
    <dgm:pt modelId="{DA08B1B0-DCA4-478D-B32C-4ACFB368A80B}" type="parTrans" cxnId="{8BF031B9-6633-4B56-BF18-C3DF781C0BB0}">
      <dgm:prSet/>
      <dgm:spPr/>
      <dgm:t>
        <a:bodyPr/>
        <a:lstStyle/>
        <a:p>
          <a:endParaRPr lang="es-CO" sz="1400"/>
        </a:p>
      </dgm:t>
    </dgm:pt>
    <dgm:pt modelId="{214E7CB2-60D7-4997-967D-38FDD66D5BC9}" type="sibTrans" cxnId="{8BF031B9-6633-4B56-BF18-C3DF781C0BB0}">
      <dgm:prSet/>
      <dgm:spPr/>
      <dgm:t>
        <a:bodyPr/>
        <a:lstStyle/>
        <a:p>
          <a:endParaRPr lang="es-CO"/>
        </a:p>
      </dgm:t>
    </dgm:pt>
    <dgm:pt modelId="{2E7EA9D1-AA92-4C4A-8E5A-1A8583585055}">
      <dgm:prSet phldrT="[Texto]" custT="1"/>
      <dgm:spPr/>
      <dgm:t>
        <a:bodyPr/>
        <a:lstStyle/>
        <a:p>
          <a:r>
            <a:rPr lang="es-CO" sz="2000" b="1" dirty="0"/>
            <a:t>Licencias abiertas</a:t>
          </a:r>
        </a:p>
      </dgm:t>
    </dgm:pt>
    <dgm:pt modelId="{01D94E83-042E-4D51-A211-CE4F21DD1E68}" type="parTrans" cxnId="{0009EE10-9A12-42F5-8A3C-936211CBAA7A}">
      <dgm:prSet/>
      <dgm:spPr/>
      <dgm:t>
        <a:bodyPr/>
        <a:lstStyle/>
        <a:p>
          <a:endParaRPr lang="es-CO" sz="1400"/>
        </a:p>
      </dgm:t>
    </dgm:pt>
    <dgm:pt modelId="{AC6F19D7-36C7-4B5A-AFC6-EFC4270ABF1F}" type="sibTrans" cxnId="{0009EE10-9A12-42F5-8A3C-936211CBAA7A}">
      <dgm:prSet/>
      <dgm:spPr/>
      <dgm:t>
        <a:bodyPr/>
        <a:lstStyle/>
        <a:p>
          <a:endParaRPr lang="es-CO"/>
        </a:p>
      </dgm:t>
    </dgm:pt>
    <dgm:pt modelId="{348E89B1-DD84-45AE-949A-4E5BC8781A46}" type="pres">
      <dgm:prSet presAssocID="{FC49D789-38DB-4523-9A57-F1236D1F3576}" presName="vert0" presStyleCnt="0">
        <dgm:presLayoutVars>
          <dgm:dir/>
          <dgm:animOne val="branch"/>
          <dgm:animLvl val="lvl"/>
        </dgm:presLayoutVars>
      </dgm:prSet>
      <dgm:spPr/>
      <dgm:t>
        <a:bodyPr/>
        <a:lstStyle/>
        <a:p>
          <a:endParaRPr lang="es-ES"/>
        </a:p>
      </dgm:t>
    </dgm:pt>
    <dgm:pt modelId="{8AC1511E-307E-4062-9C36-1306402093F0}" type="pres">
      <dgm:prSet presAssocID="{994975C0-4A4F-4D23-9BEC-82378E30F868}" presName="thickLine" presStyleLbl="alignNode1" presStyleIdx="0" presStyleCnt="8"/>
      <dgm:spPr/>
    </dgm:pt>
    <dgm:pt modelId="{A952699C-AD12-4B44-912E-F6DBCF583AAD}" type="pres">
      <dgm:prSet presAssocID="{994975C0-4A4F-4D23-9BEC-82378E30F868}" presName="horz1" presStyleCnt="0"/>
      <dgm:spPr/>
    </dgm:pt>
    <dgm:pt modelId="{7335CE74-9704-4556-B4D9-36F9E02E49F4}" type="pres">
      <dgm:prSet presAssocID="{994975C0-4A4F-4D23-9BEC-82378E30F868}" presName="tx1" presStyleLbl="revTx" presStyleIdx="0" presStyleCnt="8"/>
      <dgm:spPr/>
      <dgm:t>
        <a:bodyPr/>
        <a:lstStyle/>
        <a:p>
          <a:endParaRPr lang="es-ES"/>
        </a:p>
      </dgm:t>
    </dgm:pt>
    <dgm:pt modelId="{9F8EAE14-0D61-4875-9E64-F000F6CA9796}" type="pres">
      <dgm:prSet presAssocID="{994975C0-4A4F-4D23-9BEC-82378E30F868}" presName="vert1" presStyleCnt="0"/>
      <dgm:spPr/>
    </dgm:pt>
    <dgm:pt modelId="{BC00CA9D-70C9-4565-A7F2-47FA87DA2011}" type="pres">
      <dgm:prSet presAssocID="{F7761FE9-38DF-4CC6-AC42-A8DABF9653BE}" presName="thickLine" presStyleLbl="alignNode1" presStyleIdx="1" presStyleCnt="8"/>
      <dgm:spPr/>
    </dgm:pt>
    <dgm:pt modelId="{1B2D8805-A750-478C-AD7D-FA919D4FD3BE}" type="pres">
      <dgm:prSet presAssocID="{F7761FE9-38DF-4CC6-AC42-A8DABF9653BE}" presName="horz1" presStyleCnt="0"/>
      <dgm:spPr/>
    </dgm:pt>
    <dgm:pt modelId="{B74CEC61-8895-445E-A074-4584C26D4BF1}" type="pres">
      <dgm:prSet presAssocID="{F7761FE9-38DF-4CC6-AC42-A8DABF9653BE}" presName="tx1" presStyleLbl="revTx" presStyleIdx="1" presStyleCnt="8"/>
      <dgm:spPr/>
      <dgm:t>
        <a:bodyPr/>
        <a:lstStyle/>
        <a:p>
          <a:endParaRPr lang="es-ES"/>
        </a:p>
      </dgm:t>
    </dgm:pt>
    <dgm:pt modelId="{AC59099C-965B-43EF-9712-CE92D3D71012}" type="pres">
      <dgm:prSet presAssocID="{F7761FE9-38DF-4CC6-AC42-A8DABF9653BE}" presName="vert1" presStyleCnt="0"/>
      <dgm:spPr/>
    </dgm:pt>
    <dgm:pt modelId="{4CA4825B-BFE4-4B89-8E7A-56479C5C8BF4}" type="pres">
      <dgm:prSet presAssocID="{1F914B6A-D12F-427D-ACEA-12DDE2389303}" presName="thickLine" presStyleLbl="alignNode1" presStyleIdx="2" presStyleCnt="8"/>
      <dgm:spPr/>
    </dgm:pt>
    <dgm:pt modelId="{6E9F7D18-5136-4619-A4A4-EC0E45F9437F}" type="pres">
      <dgm:prSet presAssocID="{1F914B6A-D12F-427D-ACEA-12DDE2389303}" presName="horz1" presStyleCnt="0"/>
      <dgm:spPr/>
    </dgm:pt>
    <dgm:pt modelId="{2D87E776-B2DF-4D0B-8483-71BC47002B91}" type="pres">
      <dgm:prSet presAssocID="{1F914B6A-D12F-427D-ACEA-12DDE2389303}" presName="tx1" presStyleLbl="revTx" presStyleIdx="2" presStyleCnt="8"/>
      <dgm:spPr/>
      <dgm:t>
        <a:bodyPr/>
        <a:lstStyle/>
        <a:p>
          <a:endParaRPr lang="es-ES"/>
        </a:p>
      </dgm:t>
    </dgm:pt>
    <dgm:pt modelId="{69F2ABF7-447D-4FE9-A06D-A511BE5783CC}" type="pres">
      <dgm:prSet presAssocID="{1F914B6A-D12F-427D-ACEA-12DDE2389303}" presName="vert1" presStyleCnt="0"/>
      <dgm:spPr/>
    </dgm:pt>
    <dgm:pt modelId="{4488D5E2-D83D-4F67-8D6B-EF02AA97AD8B}" type="pres">
      <dgm:prSet presAssocID="{70D0065A-24A7-41A7-BA69-F88EF823C1A7}" presName="thickLine" presStyleLbl="alignNode1" presStyleIdx="3" presStyleCnt="8"/>
      <dgm:spPr/>
    </dgm:pt>
    <dgm:pt modelId="{206115DC-A13D-431F-A0B2-2BD0CEB84034}" type="pres">
      <dgm:prSet presAssocID="{70D0065A-24A7-41A7-BA69-F88EF823C1A7}" presName="horz1" presStyleCnt="0"/>
      <dgm:spPr/>
    </dgm:pt>
    <dgm:pt modelId="{A2D992E1-E735-4E27-A94E-DC17D67627A1}" type="pres">
      <dgm:prSet presAssocID="{70D0065A-24A7-41A7-BA69-F88EF823C1A7}" presName="tx1" presStyleLbl="revTx" presStyleIdx="3" presStyleCnt="8"/>
      <dgm:spPr/>
      <dgm:t>
        <a:bodyPr/>
        <a:lstStyle/>
        <a:p>
          <a:endParaRPr lang="es-ES"/>
        </a:p>
      </dgm:t>
    </dgm:pt>
    <dgm:pt modelId="{AA701B3B-41E1-4742-B441-09E2F9617030}" type="pres">
      <dgm:prSet presAssocID="{70D0065A-24A7-41A7-BA69-F88EF823C1A7}" presName="vert1" presStyleCnt="0"/>
      <dgm:spPr/>
    </dgm:pt>
    <dgm:pt modelId="{2CE71EEC-6B1A-4D0B-8B9F-9D09819884FB}" type="pres">
      <dgm:prSet presAssocID="{2E7EA9D1-AA92-4C4A-8E5A-1A8583585055}" presName="thickLine" presStyleLbl="alignNode1" presStyleIdx="4" presStyleCnt="8"/>
      <dgm:spPr/>
    </dgm:pt>
    <dgm:pt modelId="{9182AC0C-C0C7-4257-ADD1-15BD40A66074}" type="pres">
      <dgm:prSet presAssocID="{2E7EA9D1-AA92-4C4A-8E5A-1A8583585055}" presName="horz1" presStyleCnt="0"/>
      <dgm:spPr/>
    </dgm:pt>
    <dgm:pt modelId="{0BA45B9A-3C1F-448F-9CB4-E1F5FB06780B}" type="pres">
      <dgm:prSet presAssocID="{2E7EA9D1-AA92-4C4A-8E5A-1A8583585055}" presName="tx1" presStyleLbl="revTx" presStyleIdx="4" presStyleCnt="8"/>
      <dgm:spPr/>
      <dgm:t>
        <a:bodyPr/>
        <a:lstStyle/>
        <a:p>
          <a:endParaRPr lang="es-ES"/>
        </a:p>
      </dgm:t>
    </dgm:pt>
    <dgm:pt modelId="{F5460B6B-CD89-4CE3-A69A-D363729ADCBF}" type="pres">
      <dgm:prSet presAssocID="{2E7EA9D1-AA92-4C4A-8E5A-1A8583585055}" presName="vert1" presStyleCnt="0"/>
      <dgm:spPr/>
    </dgm:pt>
    <dgm:pt modelId="{332F65DB-21D8-4D92-A9C9-2E5A74441F97}" type="pres">
      <dgm:prSet presAssocID="{3FD4AECA-DDAB-4B04-A148-00ABD98600A3}" presName="thickLine" presStyleLbl="alignNode1" presStyleIdx="5" presStyleCnt="8"/>
      <dgm:spPr/>
    </dgm:pt>
    <dgm:pt modelId="{998F243C-BAC2-4AE7-8D88-92F7BC12AA6A}" type="pres">
      <dgm:prSet presAssocID="{3FD4AECA-DDAB-4B04-A148-00ABD98600A3}" presName="horz1" presStyleCnt="0"/>
      <dgm:spPr/>
    </dgm:pt>
    <dgm:pt modelId="{F170CC59-77A9-4C29-8FA0-B6B5966B156B}" type="pres">
      <dgm:prSet presAssocID="{3FD4AECA-DDAB-4B04-A148-00ABD98600A3}" presName="tx1" presStyleLbl="revTx" presStyleIdx="5" presStyleCnt="8"/>
      <dgm:spPr/>
      <dgm:t>
        <a:bodyPr/>
        <a:lstStyle/>
        <a:p>
          <a:endParaRPr lang="es-ES"/>
        </a:p>
      </dgm:t>
    </dgm:pt>
    <dgm:pt modelId="{E13C52ED-5492-4BDC-943B-B4792A7FBD86}" type="pres">
      <dgm:prSet presAssocID="{3FD4AECA-DDAB-4B04-A148-00ABD98600A3}" presName="vert1" presStyleCnt="0"/>
      <dgm:spPr/>
    </dgm:pt>
    <dgm:pt modelId="{58E574D9-A274-4DEA-B807-0D62685785A3}" type="pres">
      <dgm:prSet presAssocID="{2CC31D41-AE39-45A7-801F-5FCC3CD1D251}" presName="thickLine" presStyleLbl="alignNode1" presStyleIdx="6" presStyleCnt="8"/>
      <dgm:spPr/>
    </dgm:pt>
    <dgm:pt modelId="{5D6C69D1-97BC-471A-BE5C-426A6DC49396}" type="pres">
      <dgm:prSet presAssocID="{2CC31D41-AE39-45A7-801F-5FCC3CD1D251}" presName="horz1" presStyleCnt="0"/>
      <dgm:spPr/>
    </dgm:pt>
    <dgm:pt modelId="{8DE4FFD3-F134-4225-B626-0C691C574AD3}" type="pres">
      <dgm:prSet presAssocID="{2CC31D41-AE39-45A7-801F-5FCC3CD1D251}" presName="tx1" presStyleLbl="revTx" presStyleIdx="6" presStyleCnt="8"/>
      <dgm:spPr/>
      <dgm:t>
        <a:bodyPr/>
        <a:lstStyle/>
        <a:p>
          <a:endParaRPr lang="es-ES"/>
        </a:p>
      </dgm:t>
    </dgm:pt>
    <dgm:pt modelId="{3DD4A94C-ECDE-47F5-9B2B-F640ACAF57B3}" type="pres">
      <dgm:prSet presAssocID="{2CC31D41-AE39-45A7-801F-5FCC3CD1D251}" presName="vert1" presStyleCnt="0"/>
      <dgm:spPr/>
    </dgm:pt>
    <dgm:pt modelId="{B0256577-CF41-4159-9A54-5BAAB4A7DEDB}" type="pres">
      <dgm:prSet presAssocID="{E20E62B5-5C52-4A9F-8394-8F4B54066856}" presName="thickLine" presStyleLbl="alignNode1" presStyleIdx="7" presStyleCnt="8"/>
      <dgm:spPr/>
    </dgm:pt>
    <dgm:pt modelId="{02F2066A-2E09-4892-AC24-CD6BD2FB6F76}" type="pres">
      <dgm:prSet presAssocID="{E20E62B5-5C52-4A9F-8394-8F4B54066856}" presName="horz1" presStyleCnt="0"/>
      <dgm:spPr/>
    </dgm:pt>
    <dgm:pt modelId="{9F42B2F0-352B-4B96-AA9C-7551FC8A3F1F}" type="pres">
      <dgm:prSet presAssocID="{E20E62B5-5C52-4A9F-8394-8F4B54066856}" presName="tx1" presStyleLbl="revTx" presStyleIdx="7" presStyleCnt="8"/>
      <dgm:spPr/>
      <dgm:t>
        <a:bodyPr/>
        <a:lstStyle/>
        <a:p>
          <a:endParaRPr lang="es-ES"/>
        </a:p>
      </dgm:t>
    </dgm:pt>
    <dgm:pt modelId="{014E198F-1160-48DA-A567-DE93778FF91C}" type="pres">
      <dgm:prSet presAssocID="{E20E62B5-5C52-4A9F-8394-8F4B54066856}" presName="vert1" presStyleCnt="0"/>
      <dgm:spPr/>
    </dgm:pt>
  </dgm:ptLst>
  <dgm:cxnLst>
    <dgm:cxn modelId="{4FE403DA-E418-4938-B0FE-9BEFC7377C5A}" type="presOf" srcId="{2E7EA9D1-AA92-4C4A-8E5A-1A8583585055}" destId="{0BA45B9A-3C1F-448F-9CB4-E1F5FB06780B}" srcOrd="0" destOrd="0" presId="urn:microsoft.com/office/officeart/2008/layout/LinedList"/>
    <dgm:cxn modelId="{97C1B1EF-9449-4B2E-85A5-5D0CB756E0CD}" srcId="{FC49D789-38DB-4523-9A57-F1236D1F3576}" destId="{2CC31D41-AE39-45A7-801F-5FCC3CD1D251}" srcOrd="6" destOrd="0" parTransId="{99529193-842E-41C3-9FF1-6E0073F94A78}" sibTransId="{5A2F43FF-8454-4961-8CE9-3AEDF19863A9}"/>
    <dgm:cxn modelId="{F2F107D5-2341-4CAE-B86E-E3EC8E4509EB}" type="presOf" srcId="{70D0065A-24A7-41A7-BA69-F88EF823C1A7}" destId="{A2D992E1-E735-4E27-A94E-DC17D67627A1}" srcOrd="0" destOrd="0" presId="urn:microsoft.com/office/officeart/2008/layout/LinedList"/>
    <dgm:cxn modelId="{67AF63C6-70AB-4EC8-8FA1-B9DC1C8CA284}" srcId="{FC49D789-38DB-4523-9A57-F1236D1F3576}" destId="{3FD4AECA-DDAB-4B04-A148-00ABD98600A3}" srcOrd="5" destOrd="0" parTransId="{DC6E3688-9DDF-4EAC-9AD7-6D4F7F270219}" sibTransId="{D63866C6-915C-45CD-AA25-9E64BE15E481}"/>
    <dgm:cxn modelId="{902A92AF-8812-4C97-86C9-92ADED38A19C}" type="presOf" srcId="{F7761FE9-38DF-4CC6-AC42-A8DABF9653BE}" destId="{B74CEC61-8895-445E-A074-4584C26D4BF1}" srcOrd="0" destOrd="0" presId="urn:microsoft.com/office/officeart/2008/layout/LinedList"/>
    <dgm:cxn modelId="{FCFAAAD4-E8A5-48AE-9857-B06B17442D88}" type="presOf" srcId="{2CC31D41-AE39-45A7-801F-5FCC3CD1D251}" destId="{8DE4FFD3-F134-4225-B626-0C691C574AD3}" srcOrd="0" destOrd="0" presId="urn:microsoft.com/office/officeart/2008/layout/LinedList"/>
    <dgm:cxn modelId="{0BD208C0-C922-4348-A686-BF9C120541FD}" srcId="{FC49D789-38DB-4523-9A57-F1236D1F3576}" destId="{994975C0-4A4F-4D23-9BEC-82378E30F868}" srcOrd="0" destOrd="0" parTransId="{63C55F07-D3E8-4E8A-8AE3-E8C31F5B484B}" sibTransId="{9BC7AD96-785E-47C3-8238-B1D3CB3C18AD}"/>
    <dgm:cxn modelId="{7232354E-E909-4912-A56A-86B53541766C}" type="presOf" srcId="{E20E62B5-5C52-4A9F-8394-8F4B54066856}" destId="{9F42B2F0-352B-4B96-AA9C-7551FC8A3F1F}" srcOrd="0" destOrd="0" presId="urn:microsoft.com/office/officeart/2008/layout/LinedList"/>
    <dgm:cxn modelId="{E44BDD54-347C-4A9C-B1AC-C15FFC63A3C3}" type="presOf" srcId="{1F914B6A-D12F-427D-ACEA-12DDE2389303}" destId="{2D87E776-B2DF-4D0B-8483-71BC47002B91}" srcOrd="0" destOrd="0" presId="urn:microsoft.com/office/officeart/2008/layout/LinedList"/>
    <dgm:cxn modelId="{923882DE-643D-4355-A94F-9BB81388D054}" srcId="{FC49D789-38DB-4523-9A57-F1236D1F3576}" destId="{F7761FE9-38DF-4CC6-AC42-A8DABF9653BE}" srcOrd="1" destOrd="0" parTransId="{16F22F3E-0B53-4606-9EEE-376FB366A3C8}" sibTransId="{DC188259-9BAD-4B42-BAE9-2D8E3868531E}"/>
    <dgm:cxn modelId="{944CBEA5-EA77-4C94-801F-1D510FB72764}" type="presOf" srcId="{FC49D789-38DB-4523-9A57-F1236D1F3576}" destId="{348E89B1-DD84-45AE-949A-4E5BC8781A46}" srcOrd="0" destOrd="0" presId="urn:microsoft.com/office/officeart/2008/layout/LinedList"/>
    <dgm:cxn modelId="{F1EAA65C-C772-43FD-B01B-D9DF3BA20531}" type="presOf" srcId="{3FD4AECA-DDAB-4B04-A148-00ABD98600A3}" destId="{F170CC59-77A9-4C29-8FA0-B6B5966B156B}" srcOrd="0" destOrd="0" presId="urn:microsoft.com/office/officeart/2008/layout/LinedList"/>
    <dgm:cxn modelId="{660A162D-19A8-4881-9708-D3A69F92B09A}" srcId="{FC49D789-38DB-4523-9A57-F1236D1F3576}" destId="{E20E62B5-5C52-4A9F-8394-8F4B54066856}" srcOrd="7" destOrd="0" parTransId="{A35979E5-52D4-4416-95BB-E0A5F8F2622A}" sibTransId="{97B16E81-F675-4838-82F6-A8A22B254C66}"/>
    <dgm:cxn modelId="{0009EE10-9A12-42F5-8A3C-936211CBAA7A}" srcId="{FC49D789-38DB-4523-9A57-F1236D1F3576}" destId="{2E7EA9D1-AA92-4C4A-8E5A-1A8583585055}" srcOrd="4" destOrd="0" parTransId="{01D94E83-042E-4D51-A211-CE4F21DD1E68}" sibTransId="{AC6F19D7-36C7-4B5A-AFC6-EFC4270ABF1F}"/>
    <dgm:cxn modelId="{B5DD5864-3F7F-4229-8865-6A9E3B16EBE9}" srcId="{FC49D789-38DB-4523-9A57-F1236D1F3576}" destId="{1F914B6A-D12F-427D-ACEA-12DDE2389303}" srcOrd="2" destOrd="0" parTransId="{33DC4B29-0400-46F9-B6B1-AA253B86CCE1}" sibTransId="{649FD627-4667-4909-B48E-972D5239F975}"/>
    <dgm:cxn modelId="{EBFC779D-D3FF-45CF-B853-9BDE71CD90E1}" type="presOf" srcId="{994975C0-4A4F-4D23-9BEC-82378E30F868}" destId="{7335CE74-9704-4556-B4D9-36F9E02E49F4}" srcOrd="0" destOrd="0" presId="urn:microsoft.com/office/officeart/2008/layout/LinedList"/>
    <dgm:cxn modelId="{8BF031B9-6633-4B56-BF18-C3DF781C0BB0}" srcId="{FC49D789-38DB-4523-9A57-F1236D1F3576}" destId="{70D0065A-24A7-41A7-BA69-F88EF823C1A7}" srcOrd="3" destOrd="0" parTransId="{DA08B1B0-DCA4-478D-B32C-4ACFB368A80B}" sibTransId="{214E7CB2-60D7-4997-967D-38FDD66D5BC9}"/>
    <dgm:cxn modelId="{71935B99-86A8-4E42-BD4A-738826C6684D}" type="presParOf" srcId="{348E89B1-DD84-45AE-949A-4E5BC8781A46}" destId="{8AC1511E-307E-4062-9C36-1306402093F0}" srcOrd="0" destOrd="0" presId="urn:microsoft.com/office/officeart/2008/layout/LinedList"/>
    <dgm:cxn modelId="{BB891B37-9485-4609-BB02-6E13D2E54679}" type="presParOf" srcId="{348E89B1-DD84-45AE-949A-4E5BC8781A46}" destId="{A952699C-AD12-4B44-912E-F6DBCF583AAD}" srcOrd="1" destOrd="0" presId="urn:microsoft.com/office/officeart/2008/layout/LinedList"/>
    <dgm:cxn modelId="{F28E52F7-F0BA-4BC5-AE39-89798B97B083}" type="presParOf" srcId="{A952699C-AD12-4B44-912E-F6DBCF583AAD}" destId="{7335CE74-9704-4556-B4D9-36F9E02E49F4}" srcOrd="0" destOrd="0" presId="urn:microsoft.com/office/officeart/2008/layout/LinedList"/>
    <dgm:cxn modelId="{ED6BF14D-88CB-46C7-BB6F-1283A93E28CE}" type="presParOf" srcId="{A952699C-AD12-4B44-912E-F6DBCF583AAD}" destId="{9F8EAE14-0D61-4875-9E64-F000F6CA9796}" srcOrd="1" destOrd="0" presId="urn:microsoft.com/office/officeart/2008/layout/LinedList"/>
    <dgm:cxn modelId="{0F8A1E4F-0028-418C-9F74-6073AAF55917}" type="presParOf" srcId="{348E89B1-DD84-45AE-949A-4E5BC8781A46}" destId="{BC00CA9D-70C9-4565-A7F2-47FA87DA2011}" srcOrd="2" destOrd="0" presId="urn:microsoft.com/office/officeart/2008/layout/LinedList"/>
    <dgm:cxn modelId="{DC019BDB-2CE1-4872-9654-AF814550AC14}" type="presParOf" srcId="{348E89B1-DD84-45AE-949A-4E5BC8781A46}" destId="{1B2D8805-A750-478C-AD7D-FA919D4FD3BE}" srcOrd="3" destOrd="0" presId="urn:microsoft.com/office/officeart/2008/layout/LinedList"/>
    <dgm:cxn modelId="{5B3AC0FC-DCCC-411E-AE1F-22F14E56FBB2}" type="presParOf" srcId="{1B2D8805-A750-478C-AD7D-FA919D4FD3BE}" destId="{B74CEC61-8895-445E-A074-4584C26D4BF1}" srcOrd="0" destOrd="0" presId="urn:microsoft.com/office/officeart/2008/layout/LinedList"/>
    <dgm:cxn modelId="{3023A4E4-B924-4526-97F8-6306F12D2CB5}" type="presParOf" srcId="{1B2D8805-A750-478C-AD7D-FA919D4FD3BE}" destId="{AC59099C-965B-43EF-9712-CE92D3D71012}" srcOrd="1" destOrd="0" presId="urn:microsoft.com/office/officeart/2008/layout/LinedList"/>
    <dgm:cxn modelId="{06D75789-3F6E-4E0B-A034-EDAD4101BB2F}" type="presParOf" srcId="{348E89B1-DD84-45AE-949A-4E5BC8781A46}" destId="{4CA4825B-BFE4-4B89-8E7A-56479C5C8BF4}" srcOrd="4" destOrd="0" presId="urn:microsoft.com/office/officeart/2008/layout/LinedList"/>
    <dgm:cxn modelId="{5C18D261-983D-49AD-8B2E-523505669B9D}" type="presParOf" srcId="{348E89B1-DD84-45AE-949A-4E5BC8781A46}" destId="{6E9F7D18-5136-4619-A4A4-EC0E45F9437F}" srcOrd="5" destOrd="0" presId="urn:microsoft.com/office/officeart/2008/layout/LinedList"/>
    <dgm:cxn modelId="{9360BD5F-9C60-43DF-94CA-D5F925842376}" type="presParOf" srcId="{6E9F7D18-5136-4619-A4A4-EC0E45F9437F}" destId="{2D87E776-B2DF-4D0B-8483-71BC47002B91}" srcOrd="0" destOrd="0" presId="urn:microsoft.com/office/officeart/2008/layout/LinedList"/>
    <dgm:cxn modelId="{96640C01-1B04-48DB-B85C-6128BC12AB28}" type="presParOf" srcId="{6E9F7D18-5136-4619-A4A4-EC0E45F9437F}" destId="{69F2ABF7-447D-4FE9-A06D-A511BE5783CC}" srcOrd="1" destOrd="0" presId="urn:microsoft.com/office/officeart/2008/layout/LinedList"/>
    <dgm:cxn modelId="{75C4DA5D-84B8-4E83-B2C5-F079D68096CF}" type="presParOf" srcId="{348E89B1-DD84-45AE-949A-4E5BC8781A46}" destId="{4488D5E2-D83D-4F67-8D6B-EF02AA97AD8B}" srcOrd="6" destOrd="0" presId="urn:microsoft.com/office/officeart/2008/layout/LinedList"/>
    <dgm:cxn modelId="{2AA485EC-9D0F-4073-8DFA-A6A6CAFB4CB1}" type="presParOf" srcId="{348E89B1-DD84-45AE-949A-4E5BC8781A46}" destId="{206115DC-A13D-431F-A0B2-2BD0CEB84034}" srcOrd="7" destOrd="0" presId="urn:microsoft.com/office/officeart/2008/layout/LinedList"/>
    <dgm:cxn modelId="{EF019A1C-6FC4-4FD9-8AC8-6B34E1EE957D}" type="presParOf" srcId="{206115DC-A13D-431F-A0B2-2BD0CEB84034}" destId="{A2D992E1-E735-4E27-A94E-DC17D67627A1}" srcOrd="0" destOrd="0" presId="urn:microsoft.com/office/officeart/2008/layout/LinedList"/>
    <dgm:cxn modelId="{8508B283-0A14-4CF4-94B4-C8F60B1D54CD}" type="presParOf" srcId="{206115DC-A13D-431F-A0B2-2BD0CEB84034}" destId="{AA701B3B-41E1-4742-B441-09E2F9617030}" srcOrd="1" destOrd="0" presId="urn:microsoft.com/office/officeart/2008/layout/LinedList"/>
    <dgm:cxn modelId="{177B1F22-C397-451D-A12E-C691F08CFC11}" type="presParOf" srcId="{348E89B1-DD84-45AE-949A-4E5BC8781A46}" destId="{2CE71EEC-6B1A-4D0B-8B9F-9D09819884FB}" srcOrd="8" destOrd="0" presId="urn:microsoft.com/office/officeart/2008/layout/LinedList"/>
    <dgm:cxn modelId="{8652421C-1A83-4E8E-B13D-D6D5EDA12A9C}" type="presParOf" srcId="{348E89B1-DD84-45AE-949A-4E5BC8781A46}" destId="{9182AC0C-C0C7-4257-ADD1-15BD40A66074}" srcOrd="9" destOrd="0" presId="urn:microsoft.com/office/officeart/2008/layout/LinedList"/>
    <dgm:cxn modelId="{E2CB10FE-7B0E-412C-9961-9048D0997834}" type="presParOf" srcId="{9182AC0C-C0C7-4257-ADD1-15BD40A66074}" destId="{0BA45B9A-3C1F-448F-9CB4-E1F5FB06780B}" srcOrd="0" destOrd="0" presId="urn:microsoft.com/office/officeart/2008/layout/LinedList"/>
    <dgm:cxn modelId="{45078D16-2481-4CB2-A0BC-B881CAFB65BD}" type="presParOf" srcId="{9182AC0C-C0C7-4257-ADD1-15BD40A66074}" destId="{F5460B6B-CD89-4CE3-A69A-D363729ADCBF}" srcOrd="1" destOrd="0" presId="urn:microsoft.com/office/officeart/2008/layout/LinedList"/>
    <dgm:cxn modelId="{55D64C6D-C633-4FAD-A1EF-DEBB04B3289E}" type="presParOf" srcId="{348E89B1-DD84-45AE-949A-4E5BC8781A46}" destId="{332F65DB-21D8-4D92-A9C9-2E5A74441F97}" srcOrd="10" destOrd="0" presId="urn:microsoft.com/office/officeart/2008/layout/LinedList"/>
    <dgm:cxn modelId="{6D05991A-041A-478B-A400-18D48D25A31D}" type="presParOf" srcId="{348E89B1-DD84-45AE-949A-4E5BC8781A46}" destId="{998F243C-BAC2-4AE7-8D88-92F7BC12AA6A}" srcOrd="11" destOrd="0" presId="urn:microsoft.com/office/officeart/2008/layout/LinedList"/>
    <dgm:cxn modelId="{77802F0A-2741-4FD5-9DD6-A59106E7941B}" type="presParOf" srcId="{998F243C-BAC2-4AE7-8D88-92F7BC12AA6A}" destId="{F170CC59-77A9-4C29-8FA0-B6B5966B156B}" srcOrd="0" destOrd="0" presId="urn:microsoft.com/office/officeart/2008/layout/LinedList"/>
    <dgm:cxn modelId="{79102E66-9C71-482A-9D45-70E6F755E93D}" type="presParOf" srcId="{998F243C-BAC2-4AE7-8D88-92F7BC12AA6A}" destId="{E13C52ED-5492-4BDC-943B-B4792A7FBD86}" srcOrd="1" destOrd="0" presId="urn:microsoft.com/office/officeart/2008/layout/LinedList"/>
    <dgm:cxn modelId="{895104DE-A4DD-4FC9-9BC6-3E02E5D918B0}" type="presParOf" srcId="{348E89B1-DD84-45AE-949A-4E5BC8781A46}" destId="{58E574D9-A274-4DEA-B807-0D62685785A3}" srcOrd="12" destOrd="0" presId="urn:microsoft.com/office/officeart/2008/layout/LinedList"/>
    <dgm:cxn modelId="{DE711A60-B40A-4450-9C14-7067AE163649}" type="presParOf" srcId="{348E89B1-DD84-45AE-949A-4E5BC8781A46}" destId="{5D6C69D1-97BC-471A-BE5C-426A6DC49396}" srcOrd="13" destOrd="0" presId="urn:microsoft.com/office/officeart/2008/layout/LinedList"/>
    <dgm:cxn modelId="{7E9A0E08-21AC-4293-ADAE-B000032862E2}" type="presParOf" srcId="{5D6C69D1-97BC-471A-BE5C-426A6DC49396}" destId="{8DE4FFD3-F134-4225-B626-0C691C574AD3}" srcOrd="0" destOrd="0" presId="urn:microsoft.com/office/officeart/2008/layout/LinedList"/>
    <dgm:cxn modelId="{5AC190E0-AFB8-44CA-AF5E-D149D58CA250}" type="presParOf" srcId="{5D6C69D1-97BC-471A-BE5C-426A6DC49396}" destId="{3DD4A94C-ECDE-47F5-9B2B-F640ACAF57B3}" srcOrd="1" destOrd="0" presId="urn:microsoft.com/office/officeart/2008/layout/LinedList"/>
    <dgm:cxn modelId="{20B6DE70-53BE-4A8B-8BD4-DCA13318E7DD}" type="presParOf" srcId="{348E89B1-DD84-45AE-949A-4E5BC8781A46}" destId="{B0256577-CF41-4159-9A54-5BAAB4A7DEDB}" srcOrd="14" destOrd="0" presId="urn:microsoft.com/office/officeart/2008/layout/LinedList"/>
    <dgm:cxn modelId="{193A4FDD-EE9F-4F19-933B-71F28B911F8E}" type="presParOf" srcId="{348E89B1-DD84-45AE-949A-4E5BC8781A46}" destId="{02F2066A-2E09-4892-AC24-CD6BD2FB6F76}" srcOrd="15" destOrd="0" presId="urn:microsoft.com/office/officeart/2008/layout/LinedList"/>
    <dgm:cxn modelId="{3D036646-F750-4A3E-BA35-E0039C66B375}" type="presParOf" srcId="{02F2066A-2E09-4892-AC24-CD6BD2FB6F76}" destId="{9F42B2F0-352B-4B96-AA9C-7551FC8A3F1F}" srcOrd="0" destOrd="0" presId="urn:microsoft.com/office/officeart/2008/layout/LinedList"/>
    <dgm:cxn modelId="{C2FE091F-2D53-4728-BA39-AC7455F006B3}" type="presParOf" srcId="{02F2066A-2E09-4892-AC24-CD6BD2FB6F76}" destId="{014E198F-1160-48DA-A567-DE93778FF91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3FC9261-0A59-4592-B67C-EBC459A4CD7C}"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s-CO"/>
        </a:p>
      </dgm:t>
    </dgm:pt>
    <dgm:pt modelId="{486DDE74-D061-45C9-9C55-6875CAC100C4}">
      <dgm:prSet custT="1"/>
      <dgm:spPr/>
      <dgm:t>
        <a:bodyPr/>
        <a:lstStyle/>
        <a:p>
          <a:r>
            <a:rPr lang="es-CO" sz="2400" dirty="0"/>
            <a:t>81  universidades, centros e institutos de investigación invitados.</a:t>
          </a:r>
        </a:p>
      </dgm:t>
    </dgm:pt>
    <dgm:pt modelId="{F27A31FA-199A-4C91-B308-1D097CC1E200}" type="parTrans" cxnId="{E78FE4C4-2680-41F6-9FCE-D3BF8A345DCE}">
      <dgm:prSet/>
      <dgm:spPr/>
      <dgm:t>
        <a:bodyPr/>
        <a:lstStyle/>
        <a:p>
          <a:endParaRPr lang="es-CO" sz="2000"/>
        </a:p>
      </dgm:t>
    </dgm:pt>
    <dgm:pt modelId="{6F884C42-22AE-4C2E-B33B-357636E02B6A}" type="sibTrans" cxnId="{E78FE4C4-2680-41F6-9FCE-D3BF8A345DCE}">
      <dgm:prSet/>
      <dgm:spPr/>
      <dgm:t>
        <a:bodyPr/>
        <a:lstStyle/>
        <a:p>
          <a:endParaRPr lang="es-CO" sz="2000"/>
        </a:p>
      </dgm:t>
    </dgm:pt>
    <dgm:pt modelId="{19DF9951-DE0C-48C6-A994-6A1E0525BD98}">
      <dgm:prSet custT="1"/>
      <dgm:spPr/>
      <dgm:t>
        <a:bodyPr/>
        <a:lstStyle/>
        <a:p>
          <a:r>
            <a:rPr lang="es-CO" sz="2400"/>
            <a:t>41 han finalizado el procedimiento de vinculación.</a:t>
          </a:r>
          <a:endParaRPr lang="es-CO" sz="2400" dirty="0"/>
        </a:p>
      </dgm:t>
    </dgm:pt>
    <dgm:pt modelId="{E9BABA29-F0D7-4711-BD49-05466D3177D9}" type="parTrans" cxnId="{EBD2E0EA-C7DC-40B3-BC45-3A63CEFFF569}">
      <dgm:prSet/>
      <dgm:spPr/>
      <dgm:t>
        <a:bodyPr/>
        <a:lstStyle/>
        <a:p>
          <a:endParaRPr lang="es-CO" sz="2000"/>
        </a:p>
      </dgm:t>
    </dgm:pt>
    <dgm:pt modelId="{B3E63C7C-955E-4C20-91B5-00C1F77C1347}" type="sibTrans" cxnId="{EBD2E0EA-C7DC-40B3-BC45-3A63CEFFF569}">
      <dgm:prSet/>
      <dgm:spPr/>
      <dgm:t>
        <a:bodyPr/>
        <a:lstStyle/>
        <a:p>
          <a:endParaRPr lang="es-CO" sz="2000"/>
        </a:p>
      </dgm:t>
    </dgm:pt>
    <dgm:pt modelId="{406314A1-ED0B-4B9F-AA07-12C07903AC7E}">
      <dgm:prSet custT="1"/>
      <dgm:spPr/>
      <dgm:t>
        <a:bodyPr/>
        <a:lstStyle/>
        <a:p>
          <a:r>
            <a:rPr lang="es-CO" sz="2400"/>
            <a:t>24 está en proceso. </a:t>
          </a:r>
          <a:endParaRPr lang="es-CO" sz="2400" dirty="0"/>
        </a:p>
      </dgm:t>
    </dgm:pt>
    <dgm:pt modelId="{CF2CFA77-D0AA-4FA0-B094-FAD65E587464}" type="parTrans" cxnId="{BFBD8596-E85D-4CD7-A184-3DD224990597}">
      <dgm:prSet/>
      <dgm:spPr/>
      <dgm:t>
        <a:bodyPr/>
        <a:lstStyle/>
        <a:p>
          <a:endParaRPr lang="es-CO" sz="2000"/>
        </a:p>
      </dgm:t>
    </dgm:pt>
    <dgm:pt modelId="{E49C9FCA-94D0-4EA5-BB84-B1581F1C03F5}" type="sibTrans" cxnId="{BFBD8596-E85D-4CD7-A184-3DD224990597}">
      <dgm:prSet/>
      <dgm:spPr/>
      <dgm:t>
        <a:bodyPr/>
        <a:lstStyle/>
        <a:p>
          <a:endParaRPr lang="es-CO" sz="2000"/>
        </a:p>
      </dgm:t>
    </dgm:pt>
    <dgm:pt modelId="{FB92A3FA-E198-4AA4-A304-5D5674AA653F}">
      <dgm:prSet custT="1"/>
      <dgm:spPr/>
      <dgm:t>
        <a:bodyPr/>
        <a:lstStyle/>
        <a:p>
          <a:r>
            <a:rPr lang="es-CO" sz="2400"/>
            <a:t>Hay 41 en espera.</a:t>
          </a:r>
          <a:endParaRPr lang="es-CO" sz="2400" dirty="0"/>
        </a:p>
      </dgm:t>
    </dgm:pt>
    <dgm:pt modelId="{A60CB6F2-8A3E-49E7-8835-BC78FB04F8D3}" type="parTrans" cxnId="{3A9CE20F-722C-4910-B892-CB3219635223}">
      <dgm:prSet/>
      <dgm:spPr/>
      <dgm:t>
        <a:bodyPr/>
        <a:lstStyle/>
        <a:p>
          <a:endParaRPr lang="es-CO" sz="2000"/>
        </a:p>
      </dgm:t>
    </dgm:pt>
    <dgm:pt modelId="{C2D432C5-C9D3-48BF-BB9A-788B5A80814F}" type="sibTrans" cxnId="{3A9CE20F-722C-4910-B892-CB3219635223}">
      <dgm:prSet/>
      <dgm:spPr/>
      <dgm:t>
        <a:bodyPr/>
        <a:lstStyle/>
        <a:p>
          <a:endParaRPr lang="es-CO" sz="2000"/>
        </a:p>
      </dgm:t>
    </dgm:pt>
    <dgm:pt modelId="{18F929C9-62B6-4213-A306-30A30EBDFFE0}" type="pres">
      <dgm:prSet presAssocID="{53FC9261-0A59-4592-B67C-EBC459A4CD7C}" presName="vert0" presStyleCnt="0">
        <dgm:presLayoutVars>
          <dgm:dir/>
          <dgm:animOne val="branch"/>
          <dgm:animLvl val="lvl"/>
        </dgm:presLayoutVars>
      </dgm:prSet>
      <dgm:spPr/>
      <dgm:t>
        <a:bodyPr/>
        <a:lstStyle/>
        <a:p>
          <a:endParaRPr lang="es-ES"/>
        </a:p>
      </dgm:t>
    </dgm:pt>
    <dgm:pt modelId="{4625A05C-2DBB-4832-830A-8AE9407E0D73}" type="pres">
      <dgm:prSet presAssocID="{486DDE74-D061-45C9-9C55-6875CAC100C4}" presName="thickLine" presStyleLbl="alignNode1" presStyleIdx="0" presStyleCnt="4"/>
      <dgm:spPr/>
    </dgm:pt>
    <dgm:pt modelId="{B82186C6-3F54-464F-B2B6-251B0E8B6AB8}" type="pres">
      <dgm:prSet presAssocID="{486DDE74-D061-45C9-9C55-6875CAC100C4}" presName="horz1" presStyleCnt="0"/>
      <dgm:spPr/>
    </dgm:pt>
    <dgm:pt modelId="{3A30B3F2-2426-4417-A8A9-26EB03DF4FD5}" type="pres">
      <dgm:prSet presAssocID="{486DDE74-D061-45C9-9C55-6875CAC100C4}" presName="tx1" presStyleLbl="revTx" presStyleIdx="0" presStyleCnt="4"/>
      <dgm:spPr/>
      <dgm:t>
        <a:bodyPr/>
        <a:lstStyle/>
        <a:p>
          <a:endParaRPr lang="es-ES"/>
        </a:p>
      </dgm:t>
    </dgm:pt>
    <dgm:pt modelId="{D58DE794-CB22-4F91-9FBE-2E20AFC696E8}" type="pres">
      <dgm:prSet presAssocID="{486DDE74-D061-45C9-9C55-6875CAC100C4}" presName="vert1" presStyleCnt="0"/>
      <dgm:spPr/>
    </dgm:pt>
    <dgm:pt modelId="{174D4DF1-73F8-4CAA-899A-AEA2578CBF1F}" type="pres">
      <dgm:prSet presAssocID="{19DF9951-DE0C-48C6-A994-6A1E0525BD98}" presName="thickLine" presStyleLbl="alignNode1" presStyleIdx="1" presStyleCnt="4"/>
      <dgm:spPr/>
    </dgm:pt>
    <dgm:pt modelId="{77C863F4-761C-4E24-8165-37FD36BE74CC}" type="pres">
      <dgm:prSet presAssocID="{19DF9951-DE0C-48C6-A994-6A1E0525BD98}" presName="horz1" presStyleCnt="0"/>
      <dgm:spPr/>
    </dgm:pt>
    <dgm:pt modelId="{B9C106E6-99AE-4922-BB3E-4C3B91CC673F}" type="pres">
      <dgm:prSet presAssocID="{19DF9951-DE0C-48C6-A994-6A1E0525BD98}" presName="tx1" presStyleLbl="revTx" presStyleIdx="1" presStyleCnt="4"/>
      <dgm:spPr/>
      <dgm:t>
        <a:bodyPr/>
        <a:lstStyle/>
        <a:p>
          <a:endParaRPr lang="es-ES"/>
        </a:p>
      </dgm:t>
    </dgm:pt>
    <dgm:pt modelId="{35E6FEDE-53BE-4CFA-BA96-9503B899D5ED}" type="pres">
      <dgm:prSet presAssocID="{19DF9951-DE0C-48C6-A994-6A1E0525BD98}" presName="vert1" presStyleCnt="0"/>
      <dgm:spPr/>
    </dgm:pt>
    <dgm:pt modelId="{6A2541E4-BEDF-4AA2-9454-50A105E2A41B}" type="pres">
      <dgm:prSet presAssocID="{406314A1-ED0B-4B9F-AA07-12C07903AC7E}" presName="thickLine" presStyleLbl="alignNode1" presStyleIdx="2" presStyleCnt="4"/>
      <dgm:spPr/>
    </dgm:pt>
    <dgm:pt modelId="{26CC1CE0-696D-4D1E-8359-A1C04797A09D}" type="pres">
      <dgm:prSet presAssocID="{406314A1-ED0B-4B9F-AA07-12C07903AC7E}" presName="horz1" presStyleCnt="0"/>
      <dgm:spPr/>
    </dgm:pt>
    <dgm:pt modelId="{FB85EE36-D5F0-4748-826D-7A7C6E783837}" type="pres">
      <dgm:prSet presAssocID="{406314A1-ED0B-4B9F-AA07-12C07903AC7E}" presName="tx1" presStyleLbl="revTx" presStyleIdx="2" presStyleCnt="4"/>
      <dgm:spPr/>
      <dgm:t>
        <a:bodyPr/>
        <a:lstStyle/>
        <a:p>
          <a:endParaRPr lang="es-ES"/>
        </a:p>
      </dgm:t>
    </dgm:pt>
    <dgm:pt modelId="{3C488231-12F6-44DC-8650-3E451F90F9A6}" type="pres">
      <dgm:prSet presAssocID="{406314A1-ED0B-4B9F-AA07-12C07903AC7E}" presName="vert1" presStyleCnt="0"/>
      <dgm:spPr/>
    </dgm:pt>
    <dgm:pt modelId="{2ADC1CC4-14C5-4B10-98E3-8FCB8CAF43D7}" type="pres">
      <dgm:prSet presAssocID="{FB92A3FA-E198-4AA4-A304-5D5674AA653F}" presName="thickLine" presStyleLbl="alignNode1" presStyleIdx="3" presStyleCnt="4"/>
      <dgm:spPr/>
    </dgm:pt>
    <dgm:pt modelId="{1463AF19-544F-4A0F-8AE4-C8D49EC6CBBE}" type="pres">
      <dgm:prSet presAssocID="{FB92A3FA-E198-4AA4-A304-5D5674AA653F}" presName="horz1" presStyleCnt="0"/>
      <dgm:spPr/>
    </dgm:pt>
    <dgm:pt modelId="{174D5436-D0F4-43D3-95CA-CBD443A42FF1}" type="pres">
      <dgm:prSet presAssocID="{FB92A3FA-E198-4AA4-A304-5D5674AA653F}" presName="tx1" presStyleLbl="revTx" presStyleIdx="3" presStyleCnt="4"/>
      <dgm:spPr/>
      <dgm:t>
        <a:bodyPr/>
        <a:lstStyle/>
        <a:p>
          <a:endParaRPr lang="es-ES"/>
        </a:p>
      </dgm:t>
    </dgm:pt>
    <dgm:pt modelId="{EFD1392C-F0B5-482F-82CE-880448DF7DBC}" type="pres">
      <dgm:prSet presAssocID="{FB92A3FA-E198-4AA4-A304-5D5674AA653F}" presName="vert1" presStyleCnt="0"/>
      <dgm:spPr/>
    </dgm:pt>
  </dgm:ptLst>
  <dgm:cxnLst>
    <dgm:cxn modelId="{6E6DFE8A-6AE8-47FC-93B8-085D763D5D1D}" type="presOf" srcId="{53FC9261-0A59-4592-B67C-EBC459A4CD7C}" destId="{18F929C9-62B6-4213-A306-30A30EBDFFE0}" srcOrd="0" destOrd="0" presId="urn:microsoft.com/office/officeart/2008/layout/LinedList"/>
    <dgm:cxn modelId="{E78FE4C4-2680-41F6-9FCE-D3BF8A345DCE}" srcId="{53FC9261-0A59-4592-B67C-EBC459A4CD7C}" destId="{486DDE74-D061-45C9-9C55-6875CAC100C4}" srcOrd="0" destOrd="0" parTransId="{F27A31FA-199A-4C91-B308-1D097CC1E200}" sibTransId="{6F884C42-22AE-4C2E-B33B-357636E02B6A}"/>
    <dgm:cxn modelId="{BFBD8596-E85D-4CD7-A184-3DD224990597}" srcId="{53FC9261-0A59-4592-B67C-EBC459A4CD7C}" destId="{406314A1-ED0B-4B9F-AA07-12C07903AC7E}" srcOrd="2" destOrd="0" parTransId="{CF2CFA77-D0AA-4FA0-B094-FAD65E587464}" sibTransId="{E49C9FCA-94D0-4EA5-BB84-B1581F1C03F5}"/>
    <dgm:cxn modelId="{D7E5D250-C5E9-43EC-B312-37833AA4D074}" type="presOf" srcId="{486DDE74-D061-45C9-9C55-6875CAC100C4}" destId="{3A30B3F2-2426-4417-A8A9-26EB03DF4FD5}" srcOrd="0" destOrd="0" presId="urn:microsoft.com/office/officeart/2008/layout/LinedList"/>
    <dgm:cxn modelId="{3A9CE20F-722C-4910-B892-CB3219635223}" srcId="{53FC9261-0A59-4592-B67C-EBC459A4CD7C}" destId="{FB92A3FA-E198-4AA4-A304-5D5674AA653F}" srcOrd="3" destOrd="0" parTransId="{A60CB6F2-8A3E-49E7-8835-BC78FB04F8D3}" sibTransId="{C2D432C5-C9D3-48BF-BB9A-788B5A80814F}"/>
    <dgm:cxn modelId="{58CB6E5E-1F82-4072-BAD8-F94CFA6C7B13}" type="presOf" srcId="{19DF9951-DE0C-48C6-A994-6A1E0525BD98}" destId="{B9C106E6-99AE-4922-BB3E-4C3B91CC673F}" srcOrd="0" destOrd="0" presId="urn:microsoft.com/office/officeart/2008/layout/LinedList"/>
    <dgm:cxn modelId="{EBD2E0EA-C7DC-40B3-BC45-3A63CEFFF569}" srcId="{53FC9261-0A59-4592-B67C-EBC459A4CD7C}" destId="{19DF9951-DE0C-48C6-A994-6A1E0525BD98}" srcOrd="1" destOrd="0" parTransId="{E9BABA29-F0D7-4711-BD49-05466D3177D9}" sibTransId="{B3E63C7C-955E-4C20-91B5-00C1F77C1347}"/>
    <dgm:cxn modelId="{EBF5E7F1-F0FF-43E3-B398-A92C8CC43E00}" type="presOf" srcId="{FB92A3FA-E198-4AA4-A304-5D5674AA653F}" destId="{174D5436-D0F4-43D3-95CA-CBD443A42FF1}" srcOrd="0" destOrd="0" presId="urn:microsoft.com/office/officeart/2008/layout/LinedList"/>
    <dgm:cxn modelId="{459A6054-3F21-4B74-B80A-3A0E1CC09EF2}" type="presOf" srcId="{406314A1-ED0B-4B9F-AA07-12C07903AC7E}" destId="{FB85EE36-D5F0-4748-826D-7A7C6E783837}" srcOrd="0" destOrd="0" presId="urn:microsoft.com/office/officeart/2008/layout/LinedList"/>
    <dgm:cxn modelId="{72B67A74-7DA4-4CAD-92B9-73D747CDF124}" type="presParOf" srcId="{18F929C9-62B6-4213-A306-30A30EBDFFE0}" destId="{4625A05C-2DBB-4832-830A-8AE9407E0D73}" srcOrd="0" destOrd="0" presId="urn:microsoft.com/office/officeart/2008/layout/LinedList"/>
    <dgm:cxn modelId="{36699CCC-6DE0-4DAF-99C1-24B6F2AD30B6}" type="presParOf" srcId="{18F929C9-62B6-4213-A306-30A30EBDFFE0}" destId="{B82186C6-3F54-464F-B2B6-251B0E8B6AB8}" srcOrd="1" destOrd="0" presId="urn:microsoft.com/office/officeart/2008/layout/LinedList"/>
    <dgm:cxn modelId="{D31B1B98-4F41-43C5-B4B5-25019821E8E1}" type="presParOf" srcId="{B82186C6-3F54-464F-B2B6-251B0E8B6AB8}" destId="{3A30B3F2-2426-4417-A8A9-26EB03DF4FD5}" srcOrd="0" destOrd="0" presId="urn:microsoft.com/office/officeart/2008/layout/LinedList"/>
    <dgm:cxn modelId="{15FF74D8-21B2-4B8E-A741-B3515BEA39B1}" type="presParOf" srcId="{B82186C6-3F54-464F-B2B6-251B0E8B6AB8}" destId="{D58DE794-CB22-4F91-9FBE-2E20AFC696E8}" srcOrd="1" destOrd="0" presId="urn:microsoft.com/office/officeart/2008/layout/LinedList"/>
    <dgm:cxn modelId="{5802CE81-F0F2-466A-A1ED-981B2ABF6090}" type="presParOf" srcId="{18F929C9-62B6-4213-A306-30A30EBDFFE0}" destId="{174D4DF1-73F8-4CAA-899A-AEA2578CBF1F}" srcOrd="2" destOrd="0" presId="urn:microsoft.com/office/officeart/2008/layout/LinedList"/>
    <dgm:cxn modelId="{71A0CB5C-30B9-4214-9B8B-2EA60E5438CE}" type="presParOf" srcId="{18F929C9-62B6-4213-A306-30A30EBDFFE0}" destId="{77C863F4-761C-4E24-8165-37FD36BE74CC}" srcOrd="3" destOrd="0" presId="urn:microsoft.com/office/officeart/2008/layout/LinedList"/>
    <dgm:cxn modelId="{984F4A7F-5741-442E-906F-57C01A6B66D9}" type="presParOf" srcId="{77C863F4-761C-4E24-8165-37FD36BE74CC}" destId="{B9C106E6-99AE-4922-BB3E-4C3B91CC673F}" srcOrd="0" destOrd="0" presId="urn:microsoft.com/office/officeart/2008/layout/LinedList"/>
    <dgm:cxn modelId="{C072BC26-CA27-4D86-8C50-6FF60E182413}" type="presParOf" srcId="{77C863F4-761C-4E24-8165-37FD36BE74CC}" destId="{35E6FEDE-53BE-4CFA-BA96-9503B899D5ED}" srcOrd="1" destOrd="0" presId="urn:microsoft.com/office/officeart/2008/layout/LinedList"/>
    <dgm:cxn modelId="{255DAD59-1D71-467B-9A08-6C322D010D37}" type="presParOf" srcId="{18F929C9-62B6-4213-A306-30A30EBDFFE0}" destId="{6A2541E4-BEDF-4AA2-9454-50A105E2A41B}" srcOrd="4" destOrd="0" presId="urn:microsoft.com/office/officeart/2008/layout/LinedList"/>
    <dgm:cxn modelId="{058D44B9-6327-4E58-88FE-3F46CC39FE49}" type="presParOf" srcId="{18F929C9-62B6-4213-A306-30A30EBDFFE0}" destId="{26CC1CE0-696D-4D1E-8359-A1C04797A09D}" srcOrd="5" destOrd="0" presId="urn:microsoft.com/office/officeart/2008/layout/LinedList"/>
    <dgm:cxn modelId="{443C3C74-625A-4365-9FC3-716E78D99036}" type="presParOf" srcId="{26CC1CE0-696D-4D1E-8359-A1C04797A09D}" destId="{FB85EE36-D5F0-4748-826D-7A7C6E783837}" srcOrd="0" destOrd="0" presId="urn:microsoft.com/office/officeart/2008/layout/LinedList"/>
    <dgm:cxn modelId="{E301ED89-DBAF-4ED3-91A8-591D8497F1EF}" type="presParOf" srcId="{26CC1CE0-696D-4D1E-8359-A1C04797A09D}" destId="{3C488231-12F6-44DC-8650-3E451F90F9A6}" srcOrd="1" destOrd="0" presId="urn:microsoft.com/office/officeart/2008/layout/LinedList"/>
    <dgm:cxn modelId="{58A089FC-B04D-40FE-B52F-D546C873D545}" type="presParOf" srcId="{18F929C9-62B6-4213-A306-30A30EBDFFE0}" destId="{2ADC1CC4-14C5-4B10-98E3-8FCB8CAF43D7}" srcOrd="6" destOrd="0" presId="urn:microsoft.com/office/officeart/2008/layout/LinedList"/>
    <dgm:cxn modelId="{31CF1560-8D20-4DE4-B695-D325DFC6EA27}" type="presParOf" srcId="{18F929C9-62B6-4213-A306-30A30EBDFFE0}" destId="{1463AF19-544F-4A0F-8AE4-C8D49EC6CBBE}" srcOrd="7" destOrd="0" presId="urn:microsoft.com/office/officeart/2008/layout/LinedList"/>
    <dgm:cxn modelId="{AB7D1013-7B27-4739-BC67-6CAADA189F1C}" type="presParOf" srcId="{1463AF19-544F-4A0F-8AE4-C8D49EC6CBBE}" destId="{174D5436-D0F4-43D3-95CA-CBD443A42FF1}" srcOrd="0" destOrd="0" presId="urn:microsoft.com/office/officeart/2008/layout/LinedList"/>
    <dgm:cxn modelId="{5A5EFD38-D50A-4352-84F5-8C5A3559533C}" type="presParOf" srcId="{1463AF19-544F-4A0F-8AE4-C8D49EC6CBBE}" destId="{EFD1392C-F0B5-482F-82CE-880448DF7DBC}" srcOrd="1" destOrd="0" presId="urn:microsoft.com/office/officeart/2008/layout/Lin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3FC9261-0A59-4592-B67C-EBC459A4CD7C}"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s-CO"/>
        </a:p>
      </dgm:t>
    </dgm:pt>
    <dgm:pt modelId="{61EFC926-2C3F-45BF-A1E1-67A37A6A3780}">
      <dgm:prSet/>
      <dgm:spPr/>
      <dgm:t>
        <a:bodyPr/>
        <a:lstStyle/>
        <a:p>
          <a:endParaRPr lang="es-CO" dirty="0"/>
        </a:p>
      </dgm:t>
    </dgm:pt>
    <dgm:pt modelId="{B20C60A6-5E03-489A-AAE9-21DAB137C624}" type="parTrans" cxnId="{DCD18589-4D9C-4502-BC8C-0A59DDF084A2}">
      <dgm:prSet/>
      <dgm:spPr/>
      <dgm:t>
        <a:bodyPr/>
        <a:lstStyle/>
        <a:p>
          <a:endParaRPr lang="es-CO"/>
        </a:p>
      </dgm:t>
    </dgm:pt>
    <dgm:pt modelId="{B88399D6-4E59-4E26-A564-BC60AC2A25E2}" type="sibTrans" cxnId="{DCD18589-4D9C-4502-BC8C-0A59DDF084A2}">
      <dgm:prSet/>
      <dgm:spPr/>
      <dgm:t>
        <a:bodyPr/>
        <a:lstStyle/>
        <a:p>
          <a:endParaRPr lang="es-CO"/>
        </a:p>
      </dgm:t>
    </dgm:pt>
    <dgm:pt modelId="{18F929C9-62B6-4213-A306-30A30EBDFFE0}" type="pres">
      <dgm:prSet presAssocID="{53FC9261-0A59-4592-B67C-EBC459A4CD7C}" presName="vert0" presStyleCnt="0">
        <dgm:presLayoutVars>
          <dgm:dir/>
          <dgm:animOne val="branch"/>
          <dgm:animLvl val="lvl"/>
        </dgm:presLayoutVars>
      </dgm:prSet>
      <dgm:spPr/>
      <dgm:t>
        <a:bodyPr/>
        <a:lstStyle/>
        <a:p>
          <a:endParaRPr lang="es-ES"/>
        </a:p>
      </dgm:t>
    </dgm:pt>
    <dgm:pt modelId="{C923923B-8A54-4C6A-B86D-2B16719293ED}" type="pres">
      <dgm:prSet presAssocID="{61EFC926-2C3F-45BF-A1E1-67A37A6A3780}" presName="thickLine" presStyleLbl="alignNode1" presStyleIdx="0" presStyleCnt="1"/>
      <dgm:spPr/>
    </dgm:pt>
    <dgm:pt modelId="{37E922E4-AFA8-4141-A352-2E09F3D28153}" type="pres">
      <dgm:prSet presAssocID="{61EFC926-2C3F-45BF-A1E1-67A37A6A3780}" presName="horz1" presStyleCnt="0"/>
      <dgm:spPr/>
    </dgm:pt>
    <dgm:pt modelId="{96F28B37-BF2C-47A1-826F-92ACD22DCFF6}" type="pres">
      <dgm:prSet presAssocID="{61EFC926-2C3F-45BF-A1E1-67A37A6A3780}" presName="tx1" presStyleLbl="revTx" presStyleIdx="0" presStyleCnt="1"/>
      <dgm:spPr/>
      <dgm:t>
        <a:bodyPr/>
        <a:lstStyle/>
        <a:p>
          <a:endParaRPr lang="es-ES"/>
        </a:p>
      </dgm:t>
    </dgm:pt>
    <dgm:pt modelId="{BFB9EE5A-823A-4B52-841E-DA56EEDB11C0}" type="pres">
      <dgm:prSet presAssocID="{61EFC926-2C3F-45BF-A1E1-67A37A6A3780}" presName="vert1" presStyleCnt="0"/>
      <dgm:spPr/>
    </dgm:pt>
  </dgm:ptLst>
  <dgm:cxnLst>
    <dgm:cxn modelId="{6CF6BD2C-B637-4318-A32F-9C6064529228}" type="presOf" srcId="{53FC9261-0A59-4592-B67C-EBC459A4CD7C}" destId="{18F929C9-62B6-4213-A306-30A30EBDFFE0}" srcOrd="0" destOrd="0" presId="urn:microsoft.com/office/officeart/2008/layout/LinedList"/>
    <dgm:cxn modelId="{D71C65E6-39F5-43C2-8307-0846723D155F}" type="presOf" srcId="{61EFC926-2C3F-45BF-A1E1-67A37A6A3780}" destId="{96F28B37-BF2C-47A1-826F-92ACD22DCFF6}" srcOrd="0" destOrd="0" presId="urn:microsoft.com/office/officeart/2008/layout/LinedList"/>
    <dgm:cxn modelId="{DCD18589-4D9C-4502-BC8C-0A59DDF084A2}" srcId="{53FC9261-0A59-4592-B67C-EBC459A4CD7C}" destId="{61EFC926-2C3F-45BF-A1E1-67A37A6A3780}" srcOrd="0" destOrd="0" parTransId="{B20C60A6-5E03-489A-AAE9-21DAB137C624}" sibTransId="{B88399D6-4E59-4E26-A564-BC60AC2A25E2}"/>
    <dgm:cxn modelId="{6040798E-7082-4F32-8D71-214B125971B2}" type="presParOf" srcId="{18F929C9-62B6-4213-A306-30A30EBDFFE0}" destId="{C923923B-8A54-4C6A-B86D-2B16719293ED}" srcOrd="0" destOrd="0" presId="urn:microsoft.com/office/officeart/2008/layout/LinedList"/>
    <dgm:cxn modelId="{7621B710-824A-46EA-A49D-04A81B28ED0D}" type="presParOf" srcId="{18F929C9-62B6-4213-A306-30A30EBDFFE0}" destId="{37E922E4-AFA8-4141-A352-2E09F3D28153}" srcOrd="1" destOrd="0" presId="urn:microsoft.com/office/officeart/2008/layout/LinedList"/>
    <dgm:cxn modelId="{11EBE5FC-B382-4340-8DC9-D8A43C1F3DBD}" type="presParOf" srcId="{37E922E4-AFA8-4141-A352-2E09F3D28153}" destId="{96F28B37-BF2C-47A1-826F-92ACD22DCFF6}" srcOrd="0" destOrd="0" presId="urn:microsoft.com/office/officeart/2008/layout/LinedList"/>
    <dgm:cxn modelId="{80DA2D18-7A60-4498-9ACA-F76F606A2E28}" type="presParOf" srcId="{37E922E4-AFA8-4141-A352-2E09F3D28153}" destId="{BFB9EE5A-823A-4B52-841E-DA56EEDB11C0}"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49D789-38DB-4523-9A57-F1236D1F3576}"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s-CO"/>
        </a:p>
      </dgm:t>
    </dgm:pt>
    <dgm:pt modelId="{E20E62B5-5C52-4A9F-8394-8F4B54066856}">
      <dgm:prSet phldrT="[Texto]"/>
      <dgm:spPr/>
      <dgm:t>
        <a:bodyPr/>
        <a:lstStyle/>
        <a:p>
          <a:r>
            <a:rPr lang="es-CO" b="1" dirty="0"/>
            <a:t>Datos de investigación abiertos</a:t>
          </a:r>
        </a:p>
      </dgm:t>
    </dgm:pt>
    <dgm:pt modelId="{A35979E5-52D4-4416-95BB-E0A5F8F2622A}" type="parTrans" cxnId="{660A162D-19A8-4881-9708-D3A69F92B09A}">
      <dgm:prSet/>
      <dgm:spPr/>
      <dgm:t>
        <a:bodyPr/>
        <a:lstStyle/>
        <a:p>
          <a:endParaRPr lang="es-CO"/>
        </a:p>
      </dgm:t>
    </dgm:pt>
    <dgm:pt modelId="{97B16E81-F675-4838-82F6-A8A22B254C66}" type="sibTrans" cxnId="{660A162D-19A8-4881-9708-D3A69F92B09A}">
      <dgm:prSet/>
      <dgm:spPr/>
      <dgm:t>
        <a:bodyPr/>
        <a:lstStyle/>
        <a:p>
          <a:endParaRPr lang="es-CO"/>
        </a:p>
      </dgm:t>
    </dgm:pt>
    <dgm:pt modelId="{3FD4AECA-DDAB-4B04-A148-00ABD98600A3}">
      <dgm:prSet phldrT="[Texto]"/>
      <dgm:spPr/>
      <dgm:t>
        <a:bodyPr/>
        <a:lstStyle/>
        <a:p>
          <a:r>
            <a:rPr lang="es-CO" b="1"/>
            <a:t>Preservación del patrimonio científico</a:t>
          </a:r>
          <a:r>
            <a:rPr lang="es-ES" b="1"/>
            <a:t> </a:t>
          </a:r>
          <a:endParaRPr lang="es-CO" b="1"/>
        </a:p>
      </dgm:t>
    </dgm:pt>
    <dgm:pt modelId="{DC6E3688-9DDF-4EAC-9AD7-6D4F7F270219}" type="parTrans" cxnId="{67AF63C6-70AB-4EC8-8FA1-B9DC1C8CA284}">
      <dgm:prSet/>
      <dgm:spPr/>
      <dgm:t>
        <a:bodyPr/>
        <a:lstStyle/>
        <a:p>
          <a:endParaRPr lang="es-CO"/>
        </a:p>
      </dgm:t>
    </dgm:pt>
    <dgm:pt modelId="{D63866C6-915C-45CD-AA25-9E64BE15E481}" type="sibTrans" cxnId="{67AF63C6-70AB-4EC8-8FA1-B9DC1C8CA284}">
      <dgm:prSet/>
      <dgm:spPr/>
      <dgm:t>
        <a:bodyPr/>
        <a:lstStyle/>
        <a:p>
          <a:endParaRPr lang="es-CO"/>
        </a:p>
      </dgm:t>
    </dgm:pt>
    <dgm:pt modelId="{2CC31D41-AE39-45A7-801F-5FCC3CD1D251}">
      <dgm:prSet phldrT="[Texto]"/>
      <dgm:spPr/>
      <dgm:t>
        <a:bodyPr/>
        <a:lstStyle/>
        <a:p>
          <a:r>
            <a:rPr lang="es-CO" b="1" dirty="0"/>
            <a:t>Acceso Abierto</a:t>
          </a:r>
        </a:p>
      </dgm:t>
    </dgm:pt>
    <dgm:pt modelId="{5A2F43FF-8454-4961-8CE9-3AEDF19863A9}" type="sibTrans" cxnId="{97C1B1EF-9449-4B2E-85A5-5D0CB756E0CD}">
      <dgm:prSet/>
      <dgm:spPr/>
      <dgm:t>
        <a:bodyPr/>
        <a:lstStyle/>
        <a:p>
          <a:endParaRPr lang="es-CO"/>
        </a:p>
      </dgm:t>
    </dgm:pt>
    <dgm:pt modelId="{99529193-842E-41C3-9FF1-6E0073F94A78}" type="parTrans" cxnId="{97C1B1EF-9449-4B2E-85A5-5D0CB756E0CD}">
      <dgm:prSet/>
      <dgm:spPr/>
      <dgm:t>
        <a:bodyPr/>
        <a:lstStyle/>
        <a:p>
          <a:endParaRPr lang="es-CO"/>
        </a:p>
      </dgm:t>
    </dgm:pt>
    <dgm:pt modelId="{5A7588C3-1BE1-44CE-820B-3988EF843A2D}">
      <dgm:prSet phldrT="[Texto]"/>
      <dgm:spPr/>
      <dgm:t>
        <a:bodyPr/>
        <a:lstStyle/>
        <a:p>
          <a:r>
            <a:rPr lang="es-CO" b="1" dirty="0"/>
            <a:t>Gestión estratégica</a:t>
          </a:r>
        </a:p>
      </dgm:t>
    </dgm:pt>
    <dgm:pt modelId="{38DF201D-E9DC-4CA5-A765-173721D5E172}" type="parTrans" cxnId="{1B676A0F-4E17-4E0F-83DD-3B88040EC3B9}">
      <dgm:prSet/>
      <dgm:spPr/>
      <dgm:t>
        <a:bodyPr/>
        <a:lstStyle/>
        <a:p>
          <a:endParaRPr lang="es-CO"/>
        </a:p>
      </dgm:t>
    </dgm:pt>
    <dgm:pt modelId="{BDB20B08-DE41-4893-A3EF-A1E0EE2FBA1F}" type="sibTrans" cxnId="{1B676A0F-4E17-4E0F-83DD-3B88040EC3B9}">
      <dgm:prSet/>
      <dgm:spPr/>
      <dgm:t>
        <a:bodyPr/>
        <a:lstStyle/>
        <a:p>
          <a:endParaRPr lang="es-CO"/>
        </a:p>
      </dgm:t>
    </dgm:pt>
    <dgm:pt modelId="{0DFAAC9C-A7E7-49B2-9B36-BB0EA65B8512}" type="pres">
      <dgm:prSet presAssocID="{FC49D789-38DB-4523-9A57-F1236D1F3576}" presName="linear" presStyleCnt="0">
        <dgm:presLayoutVars>
          <dgm:animLvl val="lvl"/>
          <dgm:resizeHandles val="exact"/>
        </dgm:presLayoutVars>
      </dgm:prSet>
      <dgm:spPr/>
      <dgm:t>
        <a:bodyPr/>
        <a:lstStyle/>
        <a:p>
          <a:endParaRPr lang="es-ES"/>
        </a:p>
      </dgm:t>
    </dgm:pt>
    <dgm:pt modelId="{87715A2D-D449-4983-A109-E081DA194565}" type="pres">
      <dgm:prSet presAssocID="{3FD4AECA-DDAB-4B04-A148-00ABD98600A3}" presName="parentText" presStyleLbl="node1" presStyleIdx="0" presStyleCnt="4">
        <dgm:presLayoutVars>
          <dgm:chMax val="0"/>
          <dgm:bulletEnabled val="1"/>
        </dgm:presLayoutVars>
      </dgm:prSet>
      <dgm:spPr/>
      <dgm:t>
        <a:bodyPr/>
        <a:lstStyle/>
        <a:p>
          <a:endParaRPr lang="es-ES"/>
        </a:p>
      </dgm:t>
    </dgm:pt>
    <dgm:pt modelId="{B2730483-90DA-4396-9980-4714309E1E5B}" type="pres">
      <dgm:prSet presAssocID="{D63866C6-915C-45CD-AA25-9E64BE15E481}" presName="spacer" presStyleCnt="0"/>
      <dgm:spPr/>
    </dgm:pt>
    <dgm:pt modelId="{97A8E7BB-E5C4-4CA3-A0F7-7E714731EDFD}" type="pres">
      <dgm:prSet presAssocID="{2CC31D41-AE39-45A7-801F-5FCC3CD1D251}" presName="parentText" presStyleLbl="node1" presStyleIdx="1" presStyleCnt="4">
        <dgm:presLayoutVars>
          <dgm:chMax val="0"/>
          <dgm:bulletEnabled val="1"/>
        </dgm:presLayoutVars>
      </dgm:prSet>
      <dgm:spPr/>
      <dgm:t>
        <a:bodyPr/>
        <a:lstStyle/>
        <a:p>
          <a:endParaRPr lang="es-ES"/>
        </a:p>
      </dgm:t>
    </dgm:pt>
    <dgm:pt modelId="{EB69E174-A712-45DD-8759-1AE61ADE1F9C}" type="pres">
      <dgm:prSet presAssocID="{5A2F43FF-8454-4961-8CE9-3AEDF19863A9}" presName="spacer" presStyleCnt="0"/>
      <dgm:spPr/>
    </dgm:pt>
    <dgm:pt modelId="{73388A3E-E221-4BED-A623-4DABF434B95E}" type="pres">
      <dgm:prSet presAssocID="{E20E62B5-5C52-4A9F-8394-8F4B54066856}" presName="parentText" presStyleLbl="node1" presStyleIdx="2" presStyleCnt="4">
        <dgm:presLayoutVars>
          <dgm:chMax val="0"/>
          <dgm:bulletEnabled val="1"/>
        </dgm:presLayoutVars>
      </dgm:prSet>
      <dgm:spPr/>
      <dgm:t>
        <a:bodyPr/>
        <a:lstStyle/>
        <a:p>
          <a:endParaRPr lang="es-ES"/>
        </a:p>
      </dgm:t>
    </dgm:pt>
    <dgm:pt modelId="{515339FB-5052-442F-A51C-226CE77EF7CB}" type="pres">
      <dgm:prSet presAssocID="{97B16E81-F675-4838-82F6-A8A22B254C66}" presName="spacer" presStyleCnt="0"/>
      <dgm:spPr/>
    </dgm:pt>
    <dgm:pt modelId="{A87EFC7D-FB82-45F3-A239-D1518B9FD5D5}" type="pres">
      <dgm:prSet presAssocID="{5A7588C3-1BE1-44CE-820B-3988EF843A2D}" presName="parentText" presStyleLbl="node1" presStyleIdx="3" presStyleCnt="4">
        <dgm:presLayoutVars>
          <dgm:chMax val="0"/>
          <dgm:bulletEnabled val="1"/>
        </dgm:presLayoutVars>
      </dgm:prSet>
      <dgm:spPr/>
      <dgm:t>
        <a:bodyPr/>
        <a:lstStyle/>
        <a:p>
          <a:endParaRPr lang="es-ES"/>
        </a:p>
      </dgm:t>
    </dgm:pt>
  </dgm:ptLst>
  <dgm:cxnLst>
    <dgm:cxn modelId="{67AF63C6-70AB-4EC8-8FA1-B9DC1C8CA284}" srcId="{FC49D789-38DB-4523-9A57-F1236D1F3576}" destId="{3FD4AECA-DDAB-4B04-A148-00ABD98600A3}" srcOrd="0" destOrd="0" parTransId="{DC6E3688-9DDF-4EAC-9AD7-6D4F7F270219}" sibTransId="{D63866C6-915C-45CD-AA25-9E64BE15E481}"/>
    <dgm:cxn modelId="{97C1B1EF-9449-4B2E-85A5-5D0CB756E0CD}" srcId="{FC49D789-38DB-4523-9A57-F1236D1F3576}" destId="{2CC31D41-AE39-45A7-801F-5FCC3CD1D251}" srcOrd="1" destOrd="0" parTransId="{99529193-842E-41C3-9FF1-6E0073F94A78}" sibTransId="{5A2F43FF-8454-4961-8CE9-3AEDF19863A9}"/>
    <dgm:cxn modelId="{D6732F15-691A-4023-8137-EFFEF8A4C302}" type="presOf" srcId="{5A7588C3-1BE1-44CE-820B-3988EF843A2D}" destId="{A87EFC7D-FB82-45F3-A239-D1518B9FD5D5}" srcOrd="0" destOrd="0" presId="urn:microsoft.com/office/officeart/2005/8/layout/vList2"/>
    <dgm:cxn modelId="{9E906053-A4C4-430B-93E3-96B2D98A7A3B}" type="presOf" srcId="{3FD4AECA-DDAB-4B04-A148-00ABD98600A3}" destId="{87715A2D-D449-4983-A109-E081DA194565}" srcOrd="0" destOrd="0" presId="urn:microsoft.com/office/officeart/2005/8/layout/vList2"/>
    <dgm:cxn modelId="{CBC94ADD-AA90-439C-BBA7-130D7525FD21}" type="presOf" srcId="{E20E62B5-5C52-4A9F-8394-8F4B54066856}" destId="{73388A3E-E221-4BED-A623-4DABF434B95E}" srcOrd="0" destOrd="0" presId="urn:microsoft.com/office/officeart/2005/8/layout/vList2"/>
    <dgm:cxn modelId="{AC4A5886-A603-45A9-931B-960585976713}" type="presOf" srcId="{2CC31D41-AE39-45A7-801F-5FCC3CD1D251}" destId="{97A8E7BB-E5C4-4CA3-A0F7-7E714731EDFD}" srcOrd="0" destOrd="0" presId="urn:microsoft.com/office/officeart/2005/8/layout/vList2"/>
    <dgm:cxn modelId="{04CE67B9-0F10-4EE9-81A7-63757F6645C7}" type="presOf" srcId="{FC49D789-38DB-4523-9A57-F1236D1F3576}" destId="{0DFAAC9C-A7E7-49B2-9B36-BB0EA65B8512}" srcOrd="0" destOrd="0" presId="urn:microsoft.com/office/officeart/2005/8/layout/vList2"/>
    <dgm:cxn modelId="{1B676A0F-4E17-4E0F-83DD-3B88040EC3B9}" srcId="{FC49D789-38DB-4523-9A57-F1236D1F3576}" destId="{5A7588C3-1BE1-44CE-820B-3988EF843A2D}" srcOrd="3" destOrd="0" parTransId="{38DF201D-E9DC-4CA5-A765-173721D5E172}" sibTransId="{BDB20B08-DE41-4893-A3EF-A1E0EE2FBA1F}"/>
    <dgm:cxn modelId="{660A162D-19A8-4881-9708-D3A69F92B09A}" srcId="{FC49D789-38DB-4523-9A57-F1236D1F3576}" destId="{E20E62B5-5C52-4A9F-8394-8F4B54066856}" srcOrd="2" destOrd="0" parTransId="{A35979E5-52D4-4416-95BB-E0A5F8F2622A}" sibTransId="{97B16E81-F675-4838-82F6-A8A22B254C66}"/>
    <dgm:cxn modelId="{2849BDB2-F1E7-4588-9CE1-E22A6900FEEB}" type="presParOf" srcId="{0DFAAC9C-A7E7-49B2-9B36-BB0EA65B8512}" destId="{87715A2D-D449-4983-A109-E081DA194565}" srcOrd="0" destOrd="0" presId="urn:microsoft.com/office/officeart/2005/8/layout/vList2"/>
    <dgm:cxn modelId="{1B3D0665-E2CC-417A-A1BA-18A6A3B82724}" type="presParOf" srcId="{0DFAAC9C-A7E7-49B2-9B36-BB0EA65B8512}" destId="{B2730483-90DA-4396-9980-4714309E1E5B}" srcOrd="1" destOrd="0" presId="urn:microsoft.com/office/officeart/2005/8/layout/vList2"/>
    <dgm:cxn modelId="{C9C226FB-30B5-483D-B746-4C95B05856DD}" type="presParOf" srcId="{0DFAAC9C-A7E7-49B2-9B36-BB0EA65B8512}" destId="{97A8E7BB-E5C4-4CA3-A0F7-7E714731EDFD}" srcOrd="2" destOrd="0" presId="urn:microsoft.com/office/officeart/2005/8/layout/vList2"/>
    <dgm:cxn modelId="{8B130A81-6978-4383-A636-D1CABE24ADA5}" type="presParOf" srcId="{0DFAAC9C-A7E7-49B2-9B36-BB0EA65B8512}" destId="{EB69E174-A712-45DD-8759-1AE61ADE1F9C}" srcOrd="3" destOrd="0" presId="urn:microsoft.com/office/officeart/2005/8/layout/vList2"/>
    <dgm:cxn modelId="{95EE2899-C252-4E9D-A7DA-0F2AC288D1BD}" type="presParOf" srcId="{0DFAAC9C-A7E7-49B2-9B36-BB0EA65B8512}" destId="{73388A3E-E221-4BED-A623-4DABF434B95E}" srcOrd="4" destOrd="0" presId="urn:microsoft.com/office/officeart/2005/8/layout/vList2"/>
    <dgm:cxn modelId="{F0409F63-CCF1-41CC-98C8-E024BC597098}" type="presParOf" srcId="{0DFAAC9C-A7E7-49B2-9B36-BB0EA65B8512}" destId="{515339FB-5052-442F-A51C-226CE77EF7CB}" srcOrd="5" destOrd="0" presId="urn:microsoft.com/office/officeart/2005/8/layout/vList2"/>
    <dgm:cxn modelId="{A0981430-3C6B-4E21-9A90-BA636BBDC731}" type="presParOf" srcId="{0DFAAC9C-A7E7-49B2-9B36-BB0EA65B8512}" destId="{A87EFC7D-FB82-45F3-A239-D1518B9FD5D5}"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FC9261-0A59-4592-B67C-EBC459A4CD7C}" type="doc">
      <dgm:prSet loTypeId="urn:microsoft.com/office/officeart/2018/2/layout/IconCircleList" loCatId="icon" qsTypeId="urn:microsoft.com/office/officeart/2005/8/quickstyle/simple1" qsCatId="simple" csTypeId="urn:microsoft.com/office/officeart/2005/8/colors/accent2_3" csCatId="accent2" phldr="1"/>
      <dgm:spPr/>
      <dgm:t>
        <a:bodyPr/>
        <a:lstStyle/>
        <a:p>
          <a:endParaRPr lang="es-CO"/>
        </a:p>
      </dgm:t>
    </dgm:pt>
    <dgm:pt modelId="{5615F5CA-870C-4E72-BE7F-2CE9BDD88FFD}">
      <dgm:prSet custT="1"/>
      <dgm:spPr/>
      <dgm:t>
        <a:bodyPr/>
        <a:lstStyle/>
        <a:p>
          <a:pPr>
            <a:lnSpc>
              <a:spcPct val="100000"/>
            </a:lnSpc>
          </a:pPr>
          <a:r>
            <a:rPr lang="es-ES_tradnl" sz="1800" dirty="0"/>
            <a:t>Fortalecer las capacidades de los equipos que gestionan la información científica para la organización, recuperación y almacenamiento de la producción científica.</a:t>
          </a:r>
          <a:endParaRPr lang="es-CO" sz="1800" dirty="0"/>
        </a:p>
      </dgm:t>
    </dgm:pt>
    <dgm:pt modelId="{FBEBB41E-F2C9-46DD-8084-208C827231E7}" type="parTrans" cxnId="{83E73CA2-917B-438B-B870-AD2BF64CF118}">
      <dgm:prSet/>
      <dgm:spPr/>
      <dgm:t>
        <a:bodyPr/>
        <a:lstStyle/>
        <a:p>
          <a:endParaRPr lang="es-CO"/>
        </a:p>
      </dgm:t>
    </dgm:pt>
    <dgm:pt modelId="{2B2CE7BD-ED0D-4072-B038-6C4992CD24D0}" type="sibTrans" cxnId="{83E73CA2-917B-438B-B870-AD2BF64CF118}">
      <dgm:prSet/>
      <dgm:spPr/>
      <dgm:t>
        <a:bodyPr/>
        <a:lstStyle/>
        <a:p>
          <a:pPr>
            <a:lnSpc>
              <a:spcPct val="100000"/>
            </a:lnSpc>
          </a:pPr>
          <a:endParaRPr lang="es-CO"/>
        </a:p>
      </dgm:t>
    </dgm:pt>
    <dgm:pt modelId="{C4CCEB0B-86E3-4007-A089-62A6F9B67069}">
      <dgm:prSet custT="1"/>
      <dgm:spPr/>
      <dgm:t>
        <a:bodyPr/>
        <a:lstStyle/>
        <a:p>
          <a:pPr>
            <a:lnSpc>
              <a:spcPct val="100000"/>
            </a:lnSpc>
          </a:pPr>
          <a:r>
            <a:rPr lang="es-ES_tradnl" sz="1800" dirty="0"/>
            <a:t>Incentivar la divulgación de la </a:t>
          </a:r>
          <a:br>
            <a:rPr lang="es-ES_tradnl" sz="1800" dirty="0"/>
          </a:br>
          <a:r>
            <a:rPr lang="es-ES_tradnl" sz="1800" dirty="0"/>
            <a:t>ciencia abierta y la producción científica en acceso abierto.</a:t>
          </a:r>
          <a:endParaRPr lang="es-CO" sz="1800" dirty="0"/>
        </a:p>
      </dgm:t>
    </dgm:pt>
    <dgm:pt modelId="{4B81CD82-44CF-4F60-8ABA-E408DC527428}" type="parTrans" cxnId="{B7A5E075-E854-4E72-B994-D42ED681993D}">
      <dgm:prSet/>
      <dgm:spPr/>
      <dgm:t>
        <a:bodyPr/>
        <a:lstStyle/>
        <a:p>
          <a:endParaRPr lang="es-CO"/>
        </a:p>
      </dgm:t>
    </dgm:pt>
    <dgm:pt modelId="{6342607F-9B3A-41C3-BFCF-2CD32EE8886E}" type="sibTrans" cxnId="{B7A5E075-E854-4E72-B994-D42ED681993D}">
      <dgm:prSet/>
      <dgm:spPr/>
      <dgm:t>
        <a:bodyPr/>
        <a:lstStyle/>
        <a:p>
          <a:pPr>
            <a:lnSpc>
              <a:spcPct val="100000"/>
            </a:lnSpc>
          </a:pPr>
          <a:endParaRPr lang="es-CO"/>
        </a:p>
      </dgm:t>
    </dgm:pt>
    <dgm:pt modelId="{95C33FC3-8540-47A0-A3C4-A0A215B42AF5}">
      <dgm:prSet custT="1"/>
      <dgm:spPr/>
      <dgm:t>
        <a:bodyPr/>
        <a:lstStyle/>
        <a:p>
          <a:pPr>
            <a:lnSpc>
              <a:spcPct val="100000"/>
            </a:lnSpc>
          </a:pPr>
          <a:r>
            <a:rPr lang="es-ES_tradnl" sz="1800" dirty="0"/>
            <a:t>Apoyar la formación y capacitación sobre ciencia abierta, apropiación social del conocimiento, uso y propiedad intelectual.</a:t>
          </a:r>
          <a:endParaRPr lang="es-CO" sz="1800" dirty="0"/>
        </a:p>
      </dgm:t>
    </dgm:pt>
    <dgm:pt modelId="{96374A16-A651-4B0D-BD06-E57DC1D559CD}" type="parTrans" cxnId="{0AFEB0C9-0117-46EC-AF05-64A674B33F99}">
      <dgm:prSet/>
      <dgm:spPr/>
      <dgm:t>
        <a:bodyPr/>
        <a:lstStyle/>
        <a:p>
          <a:endParaRPr lang="es-CO"/>
        </a:p>
      </dgm:t>
    </dgm:pt>
    <dgm:pt modelId="{DA84497D-007B-4322-96FA-096D17338745}" type="sibTrans" cxnId="{0AFEB0C9-0117-46EC-AF05-64A674B33F99}">
      <dgm:prSet/>
      <dgm:spPr/>
      <dgm:t>
        <a:bodyPr/>
        <a:lstStyle/>
        <a:p>
          <a:pPr>
            <a:lnSpc>
              <a:spcPct val="100000"/>
            </a:lnSpc>
          </a:pPr>
          <a:endParaRPr lang="es-CO"/>
        </a:p>
      </dgm:t>
    </dgm:pt>
    <dgm:pt modelId="{23C95C01-7841-41A1-805C-CE8C6E7B8010}">
      <dgm:prSet custT="1"/>
      <dgm:spPr/>
      <dgm:t>
        <a:bodyPr/>
        <a:lstStyle/>
        <a:p>
          <a:pPr>
            <a:lnSpc>
              <a:spcPct val="100000"/>
            </a:lnSpc>
          </a:pPr>
          <a:r>
            <a:rPr lang="es-ES_tradnl" sz="1800" dirty="0"/>
            <a:t>Realizar la operación y garantizar el adecuado funcionamiento de la </a:t>
          </a:r>
          <a:br>
            <a:rPr lang="es-ES_tradnl" sz="1800" dirty="0"/>
          </a:br>
          <a:r>
            <a:rPr lang="es-ES_tradnl" sz="1800" dirty="0"/>
            <a:t>infraestructura tecnológica . </a:t>
          </a:r>
          <a:endParaRPr lang="es-CO" sz="1800" dirty="0"/>
        </a:p>
      </dgm:t>
    </dgm:pt>
    <dgm:pt modelId="{E03F68CA-70AE-435C-AE91-99D34431772C}" type="parTrans" cxnId="{D42A68EE-11B2-4C72-B965-48BFEA368F44}">
      <dgm:prSet/>
      <dgm:spPr/>
      <dgm:t>
        <a:bodyPr/>
        <a:lstStyle/>
        <a:p>
          <a:endParaRPr lang="es-CO"/>
        </a:p>
      </dgm:t>
    </dgm:pt>
    <dgm:pt modelId="{D72B7D06-D0AF-48B2-8B8C-70859BBD3CF9}" type="sibTrans" cxnId="{D42A68EE-11B2-4C72-B965-48BFEA368F44}">
      <dgm:prSet/>
      <dgm:spPr/>
      <dgm:t>
        <a:bodyPr/>
        <a:lstStyle/>
        <a:p>
          <a:pPr>
            <a:lnSpc>
              <a:spcPct val="100000"/>
            </a:lnSpc>
          </a:pPr>
          <a:endParaRPr lang="es-CO"/>
        </a:p>
      </dgm:t>
    </dgm:pt>
    <dgm:pt modelId="{31084D6C-4032-4360-9585-7E7E88D943F8}">
      <dgm:prSet custT="1"/>
      <dgm:spPr/>
      <dgm:t>
        <a:bodyPr/>
        <a:lstStyle/>
        <a:p>
          <a:pPr>
            <a:lnSpc>
              <a:spcPct val="100000"/>
            </a:lnSpc>
          </a:pPr>
          <a:r>
            <a:rPr lang="es-ES_tradnl" sz="1800" dirty="0"/>
            <a:t>Orientar a los miembros de la Red con lineamientos para la elaboración de sus políticas institucionales de acceso abierto, propiedad intelectual y directrices de metadatos.  </a:t>
          </a:r>
          <a:endParaRPr lang="es-CO" sz="1800" dirty="0"/>
        </a:p>
      </dgm:t>
    </dgm:pt>
    <dgm:pt modelId="{43D308D8-80A0-4A48-BF1E-50F70DF63DA7}" type="parTrans" cxnId="{23785088-188C-4B19-A1EF-8072D3D7D934}">
      <dgm:prSet/>
      <dgm:spPr/>
      <dgm:t>
        <a:bodyPr/>
        <a:lstStyle/>
        <a:p>
          <a:endParaRPr lang="es-CO"/>
        </a:p>
      </dgm:t>
    </dgm:pt>
    <dgm:pt modelId="{ABB9FB0F-C428-4424-B65A-322651BB850A}" type="sibTrans" cxnId="{23785088-188C-4B19-A1EF-8072D3D7D934}">
      <dgm:prSet/>
      <dgm:spPr/>
      <dgm:t>
        <a:bodyPr/>
        <a:lstStyle/>
        <a:p>
          <a:pPr>
            <a:lnSpc>
              <a:spcPct val="100000"/>
            </a:lnSpc>
          </a:pPr>
          <a:endParaRPr lang="es-CO"/>
        </a:p>
      </dgm:t>
    </dgm:pt>
    <dgm:pt modelId="{14464694-A333-453E-9DA3-B7C8563E703F}">
      <dgm:prSet custT="1"/>
      <dgm:spPr/>
      <dgm:t>
        <a:bodyPr/>
        <a:lstStyle/>
        <a:p>
          <a:pPr>
            <a:lnSpc>
              <a:spcPct val="100000"/>
            </a:lnSpc>
          </a:pPr>
          <a:r>
            <a:rPr lang="es-ES_tradnl" sz="1800" dirty="0"/>
            <a:t>Diseñar métricas alternativas de evaluación y seguimiento</a:t>
          </a:r>
          <a:endParaRPr lang="es-CO" sz="2000" dirty="0"/>
        </a:p>
      </dgm:t>
    </dgm:pt>
    <dgm:pt modelId="{70EC3EDC-19BF-4B1B-B9C2-E1366B274539}" type="parTrans" cxnId="{05ACE99F-B8FC-48AA-A75F-186D4D388BA0}">
      <dgm:prSet/>
      <dgm:spPr/>
      <dgm:t>
        <a:bodyPr/>
        <a:lstStyle/>
        <a:p>
          <a:endParaRPr lang="es-CO"/>
        </a:p>
      </dgm:t>
    </dgm:pt>
    <dgm:pt modelId="{38BF1D15-C87E-46FF-A05F-D39044767AAA}" type="sibTrans" cxnId="{05ACE99F-B8FC-48AA-A75F-186D4D388BA0}">
      <dgm:prSet/>
      <dgm:spPr/>
      <dgm:t>
        <a:bodyPr/>
        <a:lstStyle/>
        <a:p>
          <a:endParaRPr lang="es-CO"/>
        </a:p>
      </dgm:t>
    </dgm:pt>
    <dgm:pt modelId="{068780B9-5E0B-4FF6-9431-DBF805D45BD2}" type="pres">
      <dgm:prSet presAssocID="{53FC9261-0A59-4592-B67C-EBC459A4CD7C}" presName="root" presStyleCnt="0">
        <dgm:presLayoutVars>
          <dgm:dir/>
          <dgm:resizeHandles val="exact"/>
        </dgm:presLayoutVars>
      </dgm:prSet>
      <dgm:spPr/>
      <dgm:t>
        <a:bodyPr/>
        <a:lstStyle/>
        <a:p>
          <a:endParaRPr lang="es-ES"/>
        </a:p>
      </dgm:t>
    </dgm:pt>
    <dgm:pt modelId="{719A8153-0E54-4BF6-B04D-17D8235299AB}" type="pres">
      <dgm:prSet presAssocID="{53FC9261-0A59-4592-B67C-EBC459A4CD7C}" presName="container" presStyleCnt="0">
        <dgm:presLayoutVars>
          <dgm:dir/>
          <dgm:resizeHandles val="exact"/>
        </dgm:presLayoutVars>
      </dgm:prSet>
      <dgm:spPr/>
    </dgm:pt>
    <dgm:pt modelId="{FB4BDD6E-315E-4D1B-A8AB-09F35A7896B5}" type="pres">
      <dgm:prSet presAssocID="{5615F5CA-870C-4E72-BE7F-2CE9BDD88FFD}" presName="compNode" presStyleCnt="0"/>
      <dgm:spPr/>
    </dgm:pt>
    <dgm:pt modelId="{4414C1DA-2D9D-4073-89E8-354DFFB7A7DE}" type="pres">
      <dgm:prSet presAssocID="{5615F5CA-870C-4E72-BE7F-2CE9BDD88FFD}" presName="iconBgRect" presStyleLbl="bgShp" presStyleIdx="0" presStyleCnt="6" custScaleX="98301" custScaleY="105964"/>
      <dgm:spPr>
        <a:noFill/>
        <a:ln>
          <a:solidFill>
            <a:srgbClr val="FF6600"/>
          </a:solidFill>
        </a:ln>
      </dgm:spPr>
    </dgm:pt>
    <dgm:pt modelId="{91283106-0C7E-4371-9C57-CE409EE2BFC5}" type="pres">
      <dgm:prSet presAssocID="{5615F5CA-870C-4E72-BE7F-2CE9BDD88FF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Microscope"/>
        </a:ext>
      </dgm:extLst>
    </dgm:pt>
    <dgm:pt modelId="{9914C0CA-476C-4F99-B1FD-7B54CE2E6714}" type="pres">
      <dgm:prSet presAssocID="{5615F5CA-870C-4E72-BE7F-2CE9BDD88FFD}" presName="spaceRect" presStyleCnt="0"/>
      <dgm:spPr/>
    </dgm:pt>
    <dgm:pt modelId="{67CE44D8-959D-41BD-9903-4A576BBE0C8C}" type="pres">
      <dgm:prSet presAssocID="{5615F5CA-870C-4E72-BE7F-2CE9BDD88FFD}" presName="textRect" presStyleLbl="revTx" presStyleIdx="0" presStyleCnt="6">
        <dgm:presLayoutVars>
          <dgm:chMax val="1"/>
          <dgm:chPref val="1"/>
        </dgm:presLayoutVars>
      </dgm:prSet>
      <dgm:spPr/>
      <dgm:t>
        <a:bodyPr/>
        <a:lstStyle/>
        <a:p>
          <a:endParaRPr lang="es-ES"/>
        </a:p>
      </dgm:t>
    </dgm:pt>
    <dgm:pt modelId="{FAA2321E-AD6A-45B6-A0B8-CCA36C8C3AC2}" type="pres">
      <dgm:prSet presAssocID="{2B2CE7BD-ED0D-4072-B038-6C4992CD24D0}" presName="sibTrans" presStyleLbl="sibTrans2D1" presStyleIdx="0" presStyleCnt="0"/>
      <dgm:spPr/>
      <dgm:t>
        <a:bodyPr/>
        <a:lstStyle/>
        <a:p>
          <a:endParaRPr lang="es-ES"/>
        </a:p>
      </dgm:t>
    </dgm:pt>
    <dgm:pt modelId="{5B364734-1960-436F-9B58-5F311EA22CD7}" type="pres">
      <dgm:prSet presAssocID="{C4CCEB0B-86E3-4007-A089-62A6F9B67069}" presName="compNode" presStyleCnt="0"/>
      <dgm:spPr/>
    </dgm:pt>
    <dgm:pt modelId="{B8D6A6B0-FBB4-4197-9E36-8C5CC919AB1B}" type="pres">
      <dgm:prSet presAssocID="{C4CCEB0B-86E3-4007-A089-62A6F9B67069}" presName="iconBgRect" presStyleLbl="bgShp" presStyleIdx="1" presStyleCnt="6"/>
      <dgm:spPr>
        <a:noFill/>
      </dgm:spPr>
    </dgm:pt>
    <dgm:pt modelId="{D02087DB-E005-48F9-B82C-0CD62B8D3C6F}" type="pres">
      <dgm:prSet presAssocID="{C4CCEB0B-86E3-4007-A089-62A6F9B6706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DNA"/>
        </a:ext>
      </dgm:extLst>
    </dgm:pt>
    <dgm:pt modelId="{522E81CD-9CFF-43A7-AD1F-31B6F1ABA2D5}" type="pres">
      <dgm:prSet presAssocID="{C4CCEB0B-86E3-4007-A089-62A6F9B67069}" presName="spaceRect" presStyleCnt="0"/>
      <dgm:spPr/>
    </dgm:pt>
    <dgm:pt modelId="{FA6D3D6B-1311-46D0-B9D3-8F946ED73C74}" type="pres">
      <dgm:prSet presAssocID="{C4CCEB0B-86E3-4007-A089-62A6F9B67069}" presName="textRect" presStyleLbl="revTx" presStyleIdx="1" presStyleCnt="6">
        <dgm:presLayoutVars>
          <dgm:chMax val="1"/>
          <dgm:chPref val="1"/>
        </dgm:presLayoutVars>
      </dgm:prSet>
      <dgm:spPr/>
      <dgm:t>
        <a:bodyPr/>
        <a:lstStyle/>
        <a:p>
          <a:endParaRPr lang="es-ES"/>
        </a:p>
      </dgm:t>
    </dgm:pt>
    <dgm:pt modelId="{FB266EDB-A5EC-4E22-84E2-3F9AB8FCD625}" type="pres">
      <dgm:prSet presAssocID="{6342607F-9B3A-41C3-BFCF-2CD32EE8886E}" presName="sibTrans" presStyleLbl="sibTrans2D1" presStyleIdx="0" presStyleCnt="0"/>
      <dgm:spPr/>
      <dgm:t>
        <a:bodyPr/>
        <a:lstStyle/>
        <a:p>
          <a:endParaRPr lang="es-ES"/>
        </a:p>
      </dgm:t>
    </dgm:pt>
    <dgm:pt modelId="{29D071BF-B1DC-41E4-948F-17695222DD97}" type="pres">
      <dgm:prSet presAssocID="{95C33FC3-8540-47A0-A3C4-A0A215B42AF5}" presName="compNode" presStyleCnt="0"/>
      <dgm:spPr/>
    </dgm:pt>
    <dgm:pt modelId="{76016182-F35D-4346-86A6-D770C600AA79}" type="pres">
      <dgm:prSet presAssocID="{95C33FC3-8540-47A0-A3C4-A0A215B42AF5}" presName="iconBgRect" presStyleLbl="bgShp" presStyleIdx="2" presStyleCnt="6" custLinFactNeighborX="-2581"/>
      <dgm:spPr>
        <a:blipFill rotWithShape="0">
          <a:blip xmlns:r="http://schemas.openxmlformats.org/officeDocument/2006/relationships" r:embed="rId5"/>
          <a:stretch>
            <a:fillRect/>
          </a:stretch>
        </a:blipFill>
        <a:ln>
          <a:solidFill>
            <a:srgbClr val="FF6600"/>
          </a:solidFill>
        </a:ln>
      </dgm:spPr>
    </dgm:pt>
    <dgm:pt modelId="{6C5FCBFF-52E8-4084-A8BC-BA23229A3586}" type="pres">
      <dgm:prSet presAssocID="{95C33FC3-8540-47A0-A3C4-A0A215B42AF5}" presName="iconRect" presStyleLbl="node1" presStyleIdx="2" presStyleCnt="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dgm:spPr>
      <dgm:extLst>
        <a:ext uri="{E40237B7-FDA0-4F09-8148-C483321AD2D9}">
          <dgm14:cNvPr xmlns:dgm14="http://schemas.microsoft.com/office/drawing/2010/diagram" id="0" name="" descr="Books"/>
        </a:ext>
      </dgm:extLst>
    </dgm:pt>
    <dgm:pt modelId="{4E87C10B-96C5-43AC-9C8A-CFBC072758A5}" type="pres">
      <dgm:prSet presAssocID="{95C33FC3-8540-47A0-A3C4-A0A215B42AF5}" presName="spaceRect" presStyleCnt="0"/>
      <dgm:spPr/>
    </dgm:pt>
    <dgm:pt modelId="{AB7FC8AA-1384-44AD-902B-964A7121771C}" type="pres">
      <dgm:prSet presAssocID="{95C33FC3-8540-47A0-A3C4-A0A215B42AF5}" presName="textRect" presStyleLbl="revTx" presStyleIdx="2" presStyleCnt="6">
        <dgm:presLayoutVars>
          <dgm:chMax val="1"/>
          <dgm:chPref val="1"/>
        </dgm:presLayoutVars>
      </dgm:prSet>
      <dgm:spPr/>
      <dgm:t>
        <a:bodyPr/>
        <a:lstStyle/>
        <a:p>
          <a:endParaRPr lang="es-ES"/>
        </a:p>
      </dgm:t>
    </dgm:pt>
    <dgm:pt modelId="{E3548F9E-CB3E-436E-84B7-8E4D7AAC3A37}" type="pres">
      <dgm:prSet presAssocID="{DA84497D-007B-4322-96FA-096D17338745}" presName="sibTrans" presStyleLbl="sibTrans2D1" presStyleIdx="0" presStyleCnt="0"/>
      <dgm:spPr/>
      <dgm:t>
        <a:bodyPr/>
        <a:lstStyle/>
        <a:p>
          <a:endParaRPr lang="es-ES"/>
        </a:p>
      </dgm:t>
    </dgm:pt>
    <dgm:pt modelId="{F6BB313E-6A32-4D3D-9D92-475E83FF1265}" type="pres">
      <dgm:prSet presAssocID="{23C95C01-7841-41A1-805C-CE8C6E7B8010}" presName="compNode" presStyleCnt="0"/>
      <dgm:spPr/>
    </dgm:pt>
    <dgm:pt modelId="{40F94AA5-D387-4995-ABE5-6E5F5EAD98F3}" type="pres">
      <dgm:prSet presAssocID="{23C95C01-7841-41A1-805C-CE8C6E7B8010}" presName="iconBgRect" presStyleLbl="bgShp" presStyleIdx="3" presStyleCnt="6"/>
      <dgm:spPr>
        <a:noFill/>
        <a:ln>
          <a:solidFill>
            <a:srgbClr val="FF6600"/>
          </a:solidFill>
        </a:ln>
      </dgm:spPr>
    </dgm:pt>
    <dgm:pt modelId="{454A8BE1-4473-4A5D-8E5F-0B6C3D6D3744}" type="pres">
      <dgm:prSet presAssocID="{23C95C01-7841-41A1-805C-CE8C6E7B8010}" presName="iconRect" presStyleLbl="node1" presStyleIdx="3" presStyleCnt="6"/>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dgm:spPr>
      <dgm:extLst>
        <a:ext uri="{E40237B7-FDA0-4F09-8148-C483321AD2D9}">
          <dgm14:cNvPr xmlns:dgm14="http://schemas.microsoft.com/office/drawing/2010/diagram" id="0" name="" descr="Processor"/>
        </a:ext>
      </dgm:extLst>
    </dgm:pt>
    <dgm:pt modelId="{79BB6B5A-5980-42FB-AA88-1756E6D303A6}" type="pres">
      <dgm:prSet presAssocID="{23C95C01-7841-41A1-805C-CE8C6E7B8010}" presName="spaceRect" presStyleCnt="0"/>
      <dgm:spPr/>
    </dgm:pt>
    <dgm:pt modelId="{19514829-FB43-4FB8-9D97-730C985CFEBD}" type="pres">
      <dgm:prSet presAssocID="{23C95C01-7841-41A1-805C-CE8C6E7B8010}" presName="textRect" presStyleLbl="revTx" presStyleIdx="3" presStyleCnt="6">
        <dgm:presLayoutVars>
          <dgm:chMax val="1"/>
          <dgm:chPref val="1"/>
        </dgm:presLayoutVars>
      </dgm:prSet>
      <dgm:spPr/>
      <dgm:t>
        <a:bodyPr/>
        <a:lstStyle/>
        <a:p>
          <a:endParaRPr lang="es-ES"/>
        </a:p>
      </dgm:t>
    </dgm:pt>
    <dgm:pt modelId="{9D3FE852-CEA3-4852-BAC7-A2F46F5962F2}" type="pres">
      <dgm:prSet presAssocID="{D72B7D06-D0AF-48B2-8B8C-70859BBD3CF9}" presName="sibTrans" presStyleLbl="sibTrans2D1" presStyleIdx="0" presStyleCnt="0"/>
      <dgm:spPr/>
      <dgm:t>
        <a:bodyPr/>
        <a:lstStyle/>
        <a:p>
          <a:endParaRPr lang="es-ES"/>
        </a:p>
      </dgm:t>
    </dgm:pt>
    <dgm:pt modelId="{3D6E44A3-904C-48BA-8E6E-7B61224F9322}" type="pres">
      <dgm:prSet presAssocID="{31084D6C-4032-4360-9585-7E7E88D943F8}" presName="compNode" presStyleCnt="0"/>
      <dgm:spPr/>
    </dgm:pt>
    <dgm:pt modelId="{2CEFE909-DE4F-40DE-A090-CB5871D85926}" type="pres">
      <dgm:prSet presAssocID="{31084D6C-4032-4360-9585-7E7E88D943F8}" presName="iconBgRect" presStyleLbl="bgShp" presStyleIdx="4" presStyleCnt="6"/>
      <dgm:spPr>
        <a:noFill/>
        <a:ln>
          <a:solidFill>
            <a:srgbClr val="FF6600"/>
          </a:solidFill>
        </a:ln>
      </dgm:spPr>
    </dgm:pt>
    <dgm:pt modelId="{31710933-B03A-4A52-8B32-DB29086AD93D}" type="pres">
      <dgm:prSet presAssocID="{31084D6C-4032-4360-9585-7E7E88D943F8}" presName="iconRect" presStyleLbl="node1" presStyleIdx="4" presStyleCnt="6"/>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a:blipFill>
      </dgm:spPr>
      <dgm:extLst>
        <a:ext uri="{E40237B7-FDA0-4F09-8148-C483321AD2D9}">
          <dgm14:cNvPr xmlns:dgm14="http://schemas.microsoft.com/office/drawing/2010/diagram" id="0" name="" descr="Bank"/>
        </a:ext>
      </dgm:extLst>
    </dgm:pt>
    <dgm:pt modelId="{740569E5-6881-4CA9-9E14-3D609AE4004E}" type="pres">
      <dgm:prSet presAssocID="{31084D6C-4032-4360-9585-7E7E88D943F8}" presName="spaceRect" presStyleCnt="0"/>
      <dgm:spPr/>
    </dgm:pt>
    <dgm:pt modelId="{00490EA5-3D5C-477B-841A-7AEC4A6B106F}" type="pres">
      <dgm:prSet presAssocID="{31084D6C-4032-4360-9585-7E7E88D943F8}" presName="textRect" presStyleLbl="revTx" presStyleIdx="4" presStyleCnt="6">
        <dgm:presLayoutVars>
          <dgm:chMax val="1"/>
          <dgm:chPref val="1"/>
        </dgm:presLayoutVars>
      </dgm:prSet>
      <dgm:spPr/>
      <dgm:t>
        <a:bodyPr/>
        <a:lstStyle/>
        <a:p>
          <a:endParaRPr lang="es-ES"/>
        </a:p>
      </dgm:t>
    </dgm:pt>
    <dgm:pt modelId="{14F09D09-D820-446A-BC3B-65A68C33AC50}" type="pres">
      <dgm:prSet presAssocID="{ABB9FB0F-C428-4424-B65A-322651BB850A}" presName="sibTrans" presStyleLbl="sibTrans2D1" presStyleIdx="0" presStyleCnt="0"/>
      <dgm:spPr/>
      <dgm:t>
        <a:bodyPr/>
        <a:lstStyle/>
        <a:p>
          <a:endParaRPr lang="es-ES"/>
        </a:p>
      </dgm:t>
    </dgm:pt>
    <dgm:pt modelId="{D9A36D54-AE68-4671-8EF9-D663DA2C294A}" type="pres">
      <dgm:prSet presAssocID="{14464694-A333-453E-9DA3-B7C8563E703F}" presName="compNode" presStyleCnt="0"/>
      <dgm:spPr/>
    </dgm:pt>
    <dgm:pt modelId="{66B0DF27-6A36-4D56-9F3C-2A3E8D09D15C}" type="pres">
      <dgm:prSet presAssocID="{14464694-A333-453E-9DA3-B7C8563E703F}" presName="iconBgRect" presStyleLbl="bgShp" presStyleIdx="5" presStyleCnt="6"/>
      <dgm:spPr>
        <a:noFill/>
        <a:ln>
          <a:solidFill>
            <a:srgbClr val="FF6600"/>
          </a:solidFill>
        </a:ln>
      </dgm:spPr>
    </dgm:pt>
    <dgm:pt modelId="{BD23CAC1-A060-4CF3-9F1E-3A46CBC198AD}" type="pres">
      <dgm:prSet presAssocID="{14464694-A333-453E-9DA3-B7C8563E703F}" presName="iconRect" presStyleLbl="node1" presStyleIdx="5" presStyleCnt="6"/>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a:blipFill>
      </dgm:spPr>
      <dgm:extLst>
        <a:ext uri="{E40237B7-FDA0-4F09-8148-C483321AD2D9}">
          <dgm14:cNvPr xmlns:dgm14="http://schemas.microsoft.com/office/drawing/2010/diagram" id="0" name="" descr="Bar chart"/>
        </a:ext>
      </dgm:extLst>
    </dgm:pt>
    <dgm:pt modelId="{12066B24-A884-499D-AC71-B5716FEABE83}" type="pres">
      <dgm:prSet presAssocID="{14464694-A333-453E-9DA3-B7C8563E703F}" presName="spaceRect" presStyleCnt="0"/>
      <dgm:spPr/>
    </dgm:pt>
    <dgm:pt modelId="{06A352E1-D39F-4184-85F4-3CAA827F8B7E}" type="pres">
      <dgm:prSet presAssocID="{14464694-A333-453E-9DA3-B7C8563E703F}" presName="textRect" presStyleLbl="revTx" presStyleIdx="5" presStyleCnt="6">
        <dgm:presLayoutVars>
          <dgm:chMax val="1"/>
          <dgm:chPref val="1"/>
        </dgm:presLayoutVars>
      </dgm:prSet>
      <dgm:spPr/>
      <dgm:t>
        <a:bodyPr/>
        <a:lstStyle/>
        <a:p>
          <a:endParaRPr lang="es-ES"/>
        </a:p>
      </dgm:t>
    </dgm:pt>
  </dgm:ptLst>
  <dgm:cxnLst>
    <dgm:cxn modelId="{23785088-188C-4B19-A1EF-8072D3D7D934}" srcId="{53FC9261-0A59-4592-B67C-EBC459A4CD7C}" destId="{31084D6C-4032-4360-9585-7E7E88D943F8}" srcOrd="4" destOrd="0" parTransId="{43D308D8-80A0-4A48-BF1E-50F70DF63DA7}" sibTransId="{ABB9FB0F-C428-4424-B65A-322651BB850A}"/>
    <dgm:cxn modelId="{6CAA1045-2AB6-4286-A664-881D8495935C}" type="presOf" srcId="{23C95C01-7841-41A1-805C-CE8C6E7B8010}" destId="{19514829-FB43-4FB8-9D97-730C985CFEBD}" srcOrd="0" destOrd="0" presId="urn:microsoft.com/office/officeart/2018/2/layout/IconCircleList"/>
    <dgm:cxn modelId="{545FC09B-15BD-421B-8EDF-DCFCC4BDB909}" type="presOf" srcId="{DA84497D-007B-4322-96FA-096D17338745}" destId="{E3548F9E-CB3E-436E-84B7-8E4D7AAC3A37}" srcOrd="0" destOrd="0" presId="urn:microsoft.com/office/officeart/2018/2/layout/IconCircleList"/>
    <dgm:cxn modelId="{C28BD394-F897-4D3D-B407-78A941CF279F}" type="presOf" srcId="{14464694-A333-453E-9DA3-B7C8563E703F}" destId="{06A352E1-D39F-4184-85F4-3CAA827F8B7E}" srcOrd="0" destOrd="0" presId="urn:microsoft.com/office/officeart/2018/2/layout/IconCircleList"/>
    <dgm:cxn modelId="{D2483571-8169-404A-92B9-1C1463F98E88}" type="presOf" srcId="{31084D6C-4032-4360-9585-7E7E88D943F8}" destId="{00490EA5-3D5C-477B-841A-7AEC4A6B106F}" srcOrd="0" destOrd="0" presId="urn:microsoft.com/office/officeart/2018/2/layout/IconCircleList"/>
    <dgm:cxn modelId="{D42A68EE-11B2-4C72-B965-48BFEA368F44}" srcId="{53FC9261-0A59-4592-B67C-EBC459A4CD7C}" destId="{23C95C01-7841-41A1-805C-CE8C6E7B8010}" srcOrd="3" destOrd="0" parTransId="{E03F68CA-70AE-435C-AE91-99D34431772C}" sibTransId="{D72B7D06-D0AF-48B2-8B8C-70859BBD3CF9}"/>
    <dgm:cxn modelId="{0AFEB0C9-0117-46EC-AF05-64A674B33F99}" srcId="{53FC9261-0A59-4592-B67C-EBC459A4CD7C}" destId="{95C33FC3-8540-47A0-A3C4-A0A215B42AF5}" srcOrd="2" destOrd="0" parTransId="{96374A16-A651-4B0D-BD06-E57DC1D559CD}" sibTransId="{DA84497D-007B-4322-96FA-096D17338745}"/>
    <dgm:cxn modelId="{83E73CA2-917B-438B-B870-AD2BF64CF118}" srcId="{53FC9261-0A59-4592-B67C-EBC459A4CD7C}" destId="{5615F5CA-870C-4E72-BE7F-2CE9BDD88FFD}" srcOrd="0" destOrd="0" parTransId="{FBEBB41E-F2C9-46DD-8084-208C827231E7}" sibTransId="{2B2CE7BD-ED0D-4072-B038-6C4992CD24D0}"/>
    <dgm:cxn modelId="{CF5B01D0-E4EF-44A9-BD01-7EB1EAC8DC59}" type="presOf" srcId="{6342607F-9B3A-41C3-BFCF-2CD32EE8886E}" destId="{FB266EDB-A5EC-4E22-84E2-3F9AB8FCD625}" srcOrd="0" destOrd="0" presId="urn:microsoft.com/office/officeart/2018/2/layout/IconCircleList"/>
    <dgm:cxn modelId="{2EF502AD-A9E2-4442-AB05-FA04603EC8C1}" type="presOf" srcId="{ABB9FB0F-C428-4424-B65A-322651BB850A}" destId="{14F09D09-D820-446A-BC3B-65A68C33AC50}" srcOrd="0" destOrd="0" presId="urn:microsoft.com/office/officeart/2018/2/layout/IconCircleList"/>
    <dgm:cxn modelId="{05ACE99F-B8FC-48AA-A75F-186D4D388BA0}" srcId="{53FC9261-0A59-4592-B67C-EBC459A4CD7C}" destId="{14464694-A333-453E-9DA3-B7C8563E703F}" srcOrd="5" destOrd="0" parTransId="{70EC3EDC-19BF-4B1B-B9C2-E1366B274539}" sibTransId="{38BF1D15-C87E-46FF-A05F-D39044767AAA}"/>
    <dgm:cxn modelId="{FF5565BF-AD61-4E02-8108-5FE5807C73CC}" type="presOf" srcId="{5615F5CA-870C-4E72-BE7F-2CE9BDD88FFD}" destId="{67CE44D8-959D-41BD-9903-4A576BBE0C8C}" srcOrd="0" destOrd="0" presId="urn:microsoft.com/office/officeart/2018/2/layout/IconCircleList"/>
    <dgm:cxn modelId="{B7A5E075-E854-4E72-B994-D42ED681993D}" srcId="{53FC9261-0A59-4592-B67C-EBC459A4CD7C}" destId="{C4CCEB0B-86E3-4007-A089-62A6F9B67069}" srcOrd="1" destOrd="0" parTransId="{4B81CD82-44CF-4F60-8ABA-E408DC527428}" sibTransId="{6342607F-9B3A-41C3-BFCF-2CD32EE8886E}"/>
    <dgm:cxn modelId="{454F4B75-2042-481D-AEE2-8B6CF7C872D8}" type="presOf" srcId="{95C33FC3-8540-47A0-A3C4-A0A215B42AF5}" destId="{AB7FC8AA-1384-44AD-902B-964A7121771C}" srcOrd="0" destOrd="0" presId="urn:microsoft.com/office/officeart/2018/2/layout/IconCircleList"/>
    <dgm:cxn modelId="{E921FA75-3307-4987-A3C3-F578835EE4F9}" type="presOf" srcId="{D72B7D06-D0AF-48B2-8B8C-70859BBD3CF9}" destId="{9D3FE852-CEA3-4852-BAC7-A2F46F5962F2}" srcOrd="0" destOrd="0" presId="urn:microsoft.com/office/officeart/2018/2/layout/IconCircleList"/>
    <dgm:cxn modelId="{3A66FE16-3F82-4AF8-82A5-AC3410A49F94}" type="presOf" srcId="{53FC9261-0A59-4592-B67C-EBC459A4CD7C}" destId="{068780B9-5E0B-4FF6-9431-DBF805D45BD2}" srcOrd="0" destOrd="0" presId="urn:microsoft.com/office/officeart/2018/2/layout/IconCircleList"/>
    <dgm:cxn modelId="{698CC660-BE98-4AE2-B411-44F7F932ED41}" type="presOf" srcId="{C4CCEB0B-86E3-4007-A089-62A6F9B67069}" destId="{FA6D3D6B-1311-46D0-B9D3-8F946ED73C74}" srcOrd="0" destOrd="0" presId="urn:microsoft.com/office/officeart/2018/2/layout/IconCircleList"/>
    <dgm:cxn modelId="{9FB3313D-99B0-4FC0-AD8D-0FD72680373F}" type="presOf" srcId="{2B2CE7BD-ED0D-4072-B038-6C4992CD24D0}" destId="{FAA2321E-AD6A-45B6-A0B8-CCA36C8C3AC2}" srcOrd="0" destOrd="0" presId="urn:microsoft.com/office/officeart/2018/2/layout/IconCircleList"/>
    <dgm:cxn modelId="{927D6BEC-017B-46D4-9F10-85354B5F7ADB}" type="presParOf" srcId="{068780B9-5E0B-4FF6-9431-DBF805D45BD2}" destId="{719A8153-0E54-4BF6-B04D-17D8235299AB}" srcOrd="0" destOrd="0" presId="urn:microsoft.com/office/officeart/2018/2/layout/IconCircleList"/>
    <dgm:cxn modelId="{EEE25A08-F93E-4661-BD0C-C277D65F5F05}" type="presParOf" srcId="{719A8153-0E54-4BF6-B04D-17D8235299AB}" destId="{FB4BDD6E-315E-4D1B-A8AB-09F35A7896B5}" srcOrd="0" destOrd="0" presId="urn:microsoft.com/office/officeart/2018/2/layout/IconCircleList"/>
    <dgm:cxn modelId="{29CA0960-B256-401B-B572-38B6E90BE870}" type="presParOf" srcId="{FB4BDD6E-315E-4D1B-A8AB-09F35A7896B5}" destId="{4414C1DA-2D9D-4073-89E8-354DFFB7A7DE}" srcOrd="0" destOrd="0" presId="urn:microsoft.com/office/officeart/2018/2/layout/IconCircleList"/>
    <dgm:cxn modelId="{37311512-43EB-4FA8-ACEC-9C649168E53B}" type="presParOf" srcId="{FB4BDD6E-315E-4D1B-A8AB-09F35A7896B5}" destId="{91283106-0C7E-4371-9C57-CE409EE2BFC5}" srcOrd="1" destOrd="0" presId="urn:microsoft.com/office/officeart/2018/2/layout/IconCircleList"/>
    <dgm:cxn modelId="{F673ED39-28C2-4FCA-ADE0-40A4FDD9060E}" type="presParOf" srcId="{FB4BDD6E-315E-4D1B-A8AB-09F35A7896B5}" destId="{9914C0CA-476C-4F99-B1FD-7B54CE2E6714}" srcOrd="2" destOrd="0" presId="urn:microsoft.com/office/officeart/2018/2/layout/IconCircleList"/>
    <dgm:cxn modelId="{E82E5613-3D07-45E9-8DF8-B1AB38A6FBD2}" type="presParOf" srcId="{FB4BDD6E-315E-4D1B-A8AB-09F35A7896B5}" destId="{67CE44D8-959D-41BD-9903-4A576BBE0C8C}" srcOrd="3" destOrd="0" presId="urn:microsoft.com/office/officeart/2018/2/layout/IconCircleList"/>
    <dgm:cxn modelId="{63EE9EB2-5C10-4D1E-8491-B2C85FD2BD6D}" type="presParOf" srcId="{719A8153-0E54-4BF6-B04D-17D8235299AB}" destId="{FAA2321E-AD6A-45B6-A0B8-CCA36C8C3AC2}" srcOrd="1" destOrd="0" presId="urn:microsoft.com/office/officeart/2018/2/layout/IconCircleList"/>
    <dgm:cxn modelId="{6E517DC7-11F3-4026-8F11-5105DB9B93F4}" type="presParOf" srcId="{719A8153-0E54-4BF6-B04D-17D8235299AB}" destId="{5B364734-1960-436F-9B58-5F311EA22CD7}" srcOrd="2" destOrd="0" presId="urn:microsoft.com/office/officeart/2018/2/layout/IconCircleList"/>
    <dgm:cxn modelId="{B10270AE-254B-450B-8D66-DC2962CE68A5}" type="presParOf" srcId="{5B364734-1960-436F-9B58-5F311EA22CD7}" destId="{B8D6A6B0-FBB4-4197-9E36-8C5CC919AB1B}" srcOrd="0" destOrd="0" presId="urn:microsoft.com/office/officeart/2018/2/layout/IconCircleList"/>
    <dgm:cxn modelId="{CD72B61C-A3A3-46A0-8971-040D16464866}" type="presParOf" srcId="{5B364734-1960-436F-9B58-5F311EA22CD7}" destId="{D02087DB-E005-48F9-B82C-0CD62B8D3C6F}" srcOrd="1" destOrd="0" presId="urn:microsoft.com/office/officeart/2018/2/layout/IconCircleList"/>
    <dgm:cxn modelId="{A2699490-074C-4045-AE53-6BA5E6A78B89}" type="presParOf" srcId="{5B364734-1960-436F-9B58-5F311EA22CD7}" destId="{522E81CD-9CFF-43A7-AD1F-31B6F1ABA2D5}" srcOrd="2" destOrd="0" presId="urn:microsoft.com/office/officeart/2018/2/layout/IconCircleList"/>
    <dgm:cxn modelId="{8C30EFC8-348E-45B7-8B6C-9E7E067809F1}" type="presParOf" srcId="{5B364734-1960-436F-9B58-5F311EA22CD7}" destId="{FA6D3D6B-1311-46D0-B9D3-8F946ED73C74}" srcOrd="3" destOrd="0" presId="urn:microsoft.com/office/officeart/2018/2/layout/IconCircleList"/>
    <dgm:cxn modelId="{70808369-A67F-472E-AEF1-1B011834FB02}" type="presParOf" srcId="{719A8153-0E54-4BF6-B04D-17D8235299AB}" destId="{FB266EDB-A5EC-4E22-84E2-3F9AB8FCD625}" srcOrd="3" destOrd="0" presId="urn:microsoft.com/office/officeart/2018/2/layout/IconCircleList"/>
    <dgm:cxn modelId="{9A6A026F-25AA-4F7D-BCDE-66CD8A664C1D}" type="presParOf" srcId="{719A8153-0E54-4BF6-B04D-17D8235299AB}" destId="{29D071BF-B1DC-41E4-948F-17695222DD97}" srcOrd="4" destOrd="0" presId="urn:microsoft.com/office/officeart/2018/2/layout/IconCircleList"/>
    <dgm:cxn modelId="{CE43B211-BA5C-46DD-9652-9FDD7379B392}" type="presParOf" srcId="{29D071BF-B1DC-41E4-948F-17695222DD97}" destId="{76016182-F35D-4346-86A6-D770C600AA79}" srcOrd="0" destOrd="0" presId="urn:microsoft.com/office/officeart/2018/2/layout/IconCircleList"/>
    <dgm:cxn modelId="{5F3E615A-9526-4211-9D3C-7E6875BEB910}" type="presParOf" srcId="{29D071BF-B1DC-41E4-948F-17695222DD97}" destId="{6C5FCBFF-52E8-4084-A8BC-BA23229A3586}" srcOrd="1" destOrd="0" presId="urn:microsoft.com/office/officeart/2018/2/layout/IconCircleList"/>
    <dgm:cxn modelId="{A5529F4D-4132-47F5-9B92-993E7C7B5B7C}" type="presParOf" srcId="{29D071BF-B1DC-41E4-948F-17695222DD97}" destId="{4E87C10B-96C5-43AC-9C8A-CFBC072758A5}" srcOrd="2" destOrd="0" presId="urn:microsoft.com/office/officeart/2018/2/layout/IconCircleList"/>
    <dgm:cxn modelId="{069D6E6A-953C-4904-9FFA-C37CF6FC104D}" type="presParOf" srcId="{29D071BF-B1DC-41E4-948F-17695222DD97}" destId="{AB7FC8AA-1384-44AD-902B-964A7121771C}" srcOrd="3" destOrd="0" presId="urn:microsoft.com/office/officeart/2018/2/layout/IconCircleList"/>
    <dgm:cxn modelId="{7D2A1DC1-0036-4AB8-A08C-7218B05A7D8B}" type="presParOf" srcId="{719A8153-0E54-4BF6-B04D-17D8235299AB}" destId="{E3548F9E-CB3E-436E-84B7-8E4D7AAC3A37}" srcOrd="5" destOrd="0" presId="urn:microsoft.com/office/officeart/2018/2/layout/IconCircleList"/>
    <dgm:cxn modelId="{29EF2EF2-AD29-4096-B122-53D2F8C0DDDE}" type="presParOf" srcId="{719A8153-0E54-4BF6-B04D-17D8235299AB}" destId="{F6BB313E-6A32-4D3D-9D92-475E83FF1265}" srcOrd="6" destOrd="0" presId="urn:microsoft.com/office/officeart/2018/2/layout/IconCircleList"/>
    <dgm:cxn modelId="{92036012-1B3D-482A-955F-9CD3D41AE9CD}" type="presParOf" srcId="{F6BB313E-6A32-4D3D-9D92-475E83FF1265}" destId="{40F94AA5-D387-4995-ABE5-6E5F5EAD98F3}" srcOrd="0" destOrd="0" presId="urn:microsoft.com/office/officeart/2018/2/layout/IconCircleList"/>
    <dgm:cxn modelId="{C3B81C55-B279-4CCE-B1A3-9CED4025DA9F}" type="presParOf" srcId="{F6BB313E-6A32-4D3D-9D92-475E83FF1265}" destId="{454A8BE1-4473-4A5D-8E5F-0B6C3D6D3744}" srcOrd="1" destOrd="0" presId="urn:microsoft.com/office/officeart/2018/2/layout/IconCircleList"/>
    <dgm:cxn modelId="{FA96D095-70E4-491B-8018-85ED13F08B45}" type="presParOf" srcId="{F6BB313E-6A32-4D3D-9D92-475E83FF1265}" destId="{79BB6B5A-5980-42FB-AA88-1756E6D303A6}" srcOrd="2" destOrd="0" presId="urn:microsoft.com/office/officeart/2018/2/layout/IconCircleList"/>
    <dgm:cxn modelId="{58B4E34D-D931-411E-BE65-2E1EF9E37996}" type="presParOf" srcId="{F6BB313E-6A32-4D3D-9D92-475E83FF1265}" destId="{19514829-FB43-4FB8-9D97-730C985CFEBD}" srcOrd="3" destOrd="0" presId="urn:microsoft.com/office/officeart/2018/2/layout/IconCircleList"/>
    <dgm:cxn modelId="{5D668780-EEC6-4022-AE40-BBBC7E0B1658}" type="presParOf" srcId="{719A8153-0E54-4BF6-B04D-17D8235299AB}" destId="{9D3FE852-CEA3-4852-BAC7-A2F46F5962F2}" srcOrd="7" destOrd="0" presId="urn:microsoft.com/office/officeart/2018/2/layout/IconCircleList"/>
    <dgm:cxn modelId="{8110A147-A020-4178-9892-577EE05B96A0}" type="presParOf" srcId="{719A8153-0E54-4BF6-B04D-17D8235299AB}" destId="{3D6E44A3-904C-48BA-8E6E-7B61224F9322}" srcOrd="8" destOrd="0" presId="urn:microsoft.com/office/officeart/2018/2/layout/IconCircleList"/>
    <dgm:cxn modelId="{C4DCB137-B235-4A83-81CE-60B66EDE03A0}" type="presParOf" srcId="{3D6E44A3-904C-48BA-8E6E-7B61224F9322}" destId="{2CEFE909-DE4F-40DE-A090-CB5871D85926}" srcOrd="0" destOrd="0" presId="urn:microsoft.com/office/officeart/2018/2/layout/IconCircleList"/>
    <dgm:cxn modelId="{89A28D98-AB6B-456D-BD5C-71E00CF719AE}" type="presParOf" srcId="{3D6E44A3-904C-48BA-8E6E-7B61224F9322}" destId="{31710933-B03A-4A52-8B32-DB29086AD93D}" srcOrd="1" destOrd="0" presId="urn:microsoft.com/office/officeart/2018/2/layout/IconCircleList"/>
    <dgm:cxn modelId="{A8D5733D-034E-4C15-AEE6-1FB5B66D9DBD}" type="presParOf" srcId="{3D6E44A3-904C-48BA-8E6E-7B61224F9322}" destId="{740569E5-6881-4CA9-9E14-3D609AE4004E}" srcOrd="2" destOrd="0" presId="urn:microsoft.com/office/officeart/2018/2/layout/IconCircleList"/>
    <dgm:cxn modelId="{F8BAFA4B-057A-41AE-B69A-47964607F182}" type="presParOf" srcId="{3D6E44A3-904C-48BA-8E6E-7B61224F9322}" destId="{00490EA5-3D5C-477B-841A-7AEC4A6B106F}" srcOrd="3" destOrd="0" presId="urn:microsoft.com/office/officeart/2018/2/layout/IconCircleList"/>
    <dgm:cxn modelId="{451A2F8C-F1DB-463A-8305-F56DC756624A}" type="presParOf" srcId="{719A8153-0E54-4BF6-B04D-17D8235299AB}" destId="{14F09D09-D820-446A-BC3B-65A68C33AC50}" srcOrd="9" destOrd="0" presId="urn:microsoft.com/office/officeart/2018/2/layout/IconCircleList"/>
    <dgm:cxn modelId="{658E0200-A940-4A04-A16F-9AF2B35707CE}" type="presParOf" srcId="{719A8153-0E54-4BF6-B04D-17D8235299AB}" destId="{D9A36D54-AE68-4671-8EF9-D663DA2C294A}" srcOrd="10" destOrd="0" presId="urn:microsoft.com/office/officeart/2018/2/layout/IconCircleList"/>
    <dgm:cxn modelId="{BDF0EDFA-0813-43F9-9C9E-0AFB5060AB6D}" type="presParOf" srcId="{D9A36D54-AE68-4671-8EF9-D663DA2C294A}" destId="{66B0DF27-6A36-4D56-9F3C-2A3E8D09D15C}" srcOrd="0" destOrd="0" presId="urn:microsoft.com/office/officeart/2018/2/layout/IconCircleList"/>
    <dgm:cxn modelId="{9A981A1B-6737-4391-85B8-596CCBA55EAF}" type="presParOf" srcId="{D9A36D54-AE68-4671-8EF9-D663DA2C294A}" destId="{BD23CAC1-A060-4CF3-9F1E-3A46CBC198AD}" srcOrd="1" destOrd="0" presId="urn:microsoft.com/office/officeart/2018/2/layout/IconCircleList"/>
    <dgm:cxn modelId="{1B1B3FCA-3AC6-41BA-BE95-1F00BA1485E4}" type="presParOf" srcId="{D9A36D54-AE68-4671-8EF9-D663DA2C294A}" destId="{12066B24-A884-499D-AC71-B5716FEABE83}" srcOrd="2" destOrd="0" presId="urn:microsoft.com/office/officeart/2018/2/layout/IconCircleList"/>
    <dgm:cxn modelId="{C4B272E0-A298-4B2F-AC08-3969914AAE66}" type="presParOf" srcId="{D9A36D54-AE68-4671-8EF9-D663DA2C294A}" destId="{06A352E1-D39F-4184-85F4-3CAA827F8B7E}" srcOrd="3" destOrd="0" presId="urn:microsoft.com/office/officeart/2018/2/layout/IconCircle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FC9261-0A59-4592-B67C-EBC459A4CD7C}"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s-CO"/>
        </a:p>
      </dgm:t>
    </dgm:pt>
    <dgm:pt modelId="{E5ABBF8D-8010-4E83-BCA8-F8306C6920F8}">
      <dgm:prSet/>
      <dgm:spPr/>
      <dgm:t>
        <a:bodyPr/>
        <a:lstStyle/>
        <a:p>
          <a:r>
            <a:rPr lang="es-CO"/>
            <a:t>Conformación y desarrollo de colecciones de datos de investigación abiertos, para ello promoverá la creación de repositorios, generará sus directrices, participará en proyectos internacionales.</a:t>
          </a:r>
          <a:endParaRPr lang="es-CO" dirty="0"/>
        </a:p>
      </dgm:t>
    </dgm:pt>
    <dgm:pt modelId="{D9B8C027-B9B9-41FA-87BC-93217E73FC06}" type="parTrans" cxnId="{7D0979D5-2F87-4342-A47F-E435CC0B20E0}">
      <dgm:prSet/>
      <dgm:spPr/>
      <dgm:t>
        <a:bodyPr/>
        <a:lstStyle/>
        <a:p>
          <a:endParaRPr lang="es-CO"/>
        </a:p>
      </dgm:t>
    </dgm:pt>
    <dgm:pt modelId="{AB5D0381-C598-48C4-8964-EE79B521D55D}" type="sibTrans" cxnId="{7D0979D5-2F87-4342-A47F-E435CC0B20E0}">
      <dgm:prSet/>
      <dgm:spPr/>
      <dgm:t>
        <a:bodyPr/>
        <a:lstStyle/>
        <a:p>
          <a:endParaRPr lang="es-CO"/>
        </a:p>
      </dgm:t>
    </dgm:pt>
    <dgm:pt modelId="{995644D9-1CBF-4E95-BB91-94F8A7679D95}" type="pres">
      <dgm:prSet presAssocID="{53FC9261-0A59-4592-B67C-EBC459A4CD7C}" presName="vert0" presStyleCnt="0">
        <dgm:presLayoutVars>
          <dgm:dir/>
          <dgm:animOne val="branch"/>
          <dgm:animLvl val="lvl"/>
        </dgm:presLayoutVars>
      </dgm:prSet>
      <dgm:spPr/>
      <dgm:t>
        <a:bodyPr/>
        <a:lstStyle/>
        <a:p>
          <a:endParaRPr lang="es-ES"/>
        </a:p>
      </dgm:t>
    </dgm:pt>
    <dgm:pt modelId="{988C645E-D8B9-4F22-B691-6D091631B5AB}" type="pres">
      <dgm:prSet presAssocID="{E5ABBF8D-8010-4E83-BCA8-F8306C6920F8}" presName="thickLine" presStyleLbl="alignNode1" presStyleIdx="0" presStyleCnt="1"/>
      <dgm:spPr/>
    </dgm:pt>
    <dgm:pt modelId="{DCAD5225-1836-41C7-9608-0ED354B580B8}" type="pres">
      <dgm:prSet presAssocID="{E5ABBF8D-8010-4E83-BCA8-F8306C6920F8}" presName="horz1" presStyleCnt="0"/>
      <dgm:spPr/>
    </dgm:pt>
    <dgm:pt modelId="{4F524A38-0B86-453B-A6C6-5ADB0DDB7AFD}" type="pres">
      <dgm:prSet presAssocID="{E5ABBF8D-8010-4E83-BCA8-F8306C6920F8}" presName="tx1" presStyleLbl="revTx" presStyleIdx="0" presStyleCnt="1"/>
      <dgm:spPr/>
      <dgm:t>
        <a:bodyPr/>
        <a:lstStyle/>
        <a:p>
          <a:endParaRPr lang="es-ES"/>
        </a:p>
      </dgm:t>
    </dgm:pt>
    <dgm:pt modelId="{746C5EC5-C6D7-4EB2-8D1D-CD339C564188}" type="pres">
      <dgm:prSet presAssocID="{E5ABBF8D-8010-4E83-BCA8-F8306C6920F8}" presName="vert1" presStyleCnt="0"/>
      <dgm:spPr/>
    </dgm:pt>
  </dgm:ptLst>
  <dgm:cxnLst>
    <dgm:cxn modelId="{7D0979D5-2F87-4342-A47F-E435CC0B20E0}" srcId="{53FC9261-0A59-4592-B67C-EBC459A4CD7C}" destId="{E5ABBF8D-8010-4E83-BCA8-F8306C6920F8}" srcOrd="0" destOrd="0" parTransId="{D9B8C027-B9B9-41FA-87BC-93217E73FC06}" sibTransId="{AB5D0381-C598-48C4-8964-EE79B521D55D}"/>
    <dgm:cxn modelId="{77F4502B-262A-44F5-BF81-92006CA53A4E}" type="presOf" srcId="{53FC9261-0A59-4592-B67C-EBC459A4CD7C}" destId="{995644D9-1CBF-4E95-BB91-94F8A7679D95}" srcOrd="0" destOrd="0" presId="urn:microsoft.com/office/officeart/2008/layout/LinedList"/>
    <dgm:cxn modelId="{1DF1F3BC-6CAB-4714-A356-C25A6748E103}" type="presOf" srcId="{E5ABBF8D-8010-4E83-BCA8-F8306C6920F8}" destId="{4F524A38-0B86-453B-A6C6-5ADB0DDB7AFD}" srcOrd="0" destOrd="0" presId="urn:microsoft.com/office/officeart/2008/layout/LinedList"/>
    <dgm:cxn modelId="{0E9B28A6-1AF5-4656-B01E-244437410D31}" type="presParOf" srcId="{995644D9-1CBF-4E95-BB91-94F8A7679D95}" destId="{988C645E-D8B9-4F22-B691-6D091631B5AB}" srcOrd="0" destOrd="0" presId="urn:microsoft.com/office/officeart/2008/layout/LinedList"/>
    <dgm:cxn modelId="{A820B37B-F61F-42A7-B243-22870D28C8DE}" type="presParOf" srcId="{995644D9-1CBF-4E95-BB91-94F8A7679D95}" destId="{DCAD5225-1836-41C7-9608-0ED354B580B8}" srcOrd="1" destOrd="0" presId="urn:microsoft.com/office/officeart/2008/layout/LinedList"/>
    <dgm:cxn modelId="{4931E52D-89BD-4A45-BB6B-3A09EF1051E1}" type="presParOf" srcId="{DCAD5225-1836-41C7-9608-0ED354B580B8}" destId="{4F524A38-0B86-453B-A6C6-5ADB0DDB7AFD}" srcOrd="0" destOrd="0" presId="urn:microsoft.com/office/officeart/2008/layout/LinedList"/>
    <dgm:cxn modelId="{573BF4B0-2ACC-4C28-B535-F1CFCD341CE7}" type="presParOf" srcId="{DCAD5225-1836-41C7-9608-0ED354B580B8}" destId="{746C5EC5-C6D7-4EB2-8D1D-CD339C564188}"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FC9261-0A59-4592-B67C-EBC459A4CD7C}" type="doc">
      <dgm:prSet loTypeId="urn:microsoft.com/office/officeart/2018/2/layout/IconCircleList" loCatId="icon" qsTypeId="urn:microsoft.com/office/officeart/2005/8/quickstyle/simple1" qsCatId="simple" csTypeId="urn:microsoft.com/office/officeart/2018/5/colors/Iconchunking_neutralbg_colorful2" csCatId="colorful" phldr="1"/>
      <dgm:spPr/>
      <dgm:t>
        <a:bodyPr/>
        <a:lstStyle/>
        <a:p>
          <a:endParaRPr lang="es-CO"/>
        </a:p>
      </dgm:t>
    </dgm:pt>
    <dgm:pt modelId="{5615F5CA-870C-4E72-BE7F-2CE9BDD88FFD}">
      <dgm:prSet custT="1"/>
      <dgm:spPr/>
      <dgm:t>
        <a:bodyPr/>
        <a:lstStyle/>
        <a:p>
          <a:pPr>
            <a:lnSpc>
              <a:spcPct val="100000"/>
            </a:lnSpc>
          </a:pPr>
          <a:r>
            <a:rPr lang="es-CO" sz="2400" dirty="0"/>
            <a:t>Generar una cultura abierta para la producción y acceso a datos de investigación</a:t>
          </a:r>
          <a:r>
            <a:rPr lang="es-ES_tradnl" sz="2400" dirty="0"/>
            <a:t>.</a:t>
          </a:r>
          <a:endParaRPr lang="es-CO" sz="2400" dirty="0"/>
        </a:p>
      </dgm:t>
    </dgm:pt>
    <dgm:pt modelId="{2B2CE7BD-ED0D-4072-B038-6C4992CD24D0}" type="sibTrans" cxnId="{83E73CA2-917B-438B-B870-AD2BF64CF118}">
      <dgm:prSet/>
      <dgm:spPr/>
      <dgm:t>
        <a:bodyPr/>
        <a:lstStyle/>
        <a:p>
          <a:pPr>
            <a:lnSpc>
              <a:spcPct val="100000"/>
            </a:lnSpc>
          </a:pPr>
          <a:endParaRPr lang="es-CO"/>
        </a:p>
      </dgm:t>
    </dgm:pt>
    <dgm:pt modelId="{FBEBB41E-F2C9-46DD-8084-208C827231E7}" type="parTrans" cxnId="{83E73CA2-917B-438B-B870-AD2BF64CF118}">
      <dgm:prSet/>
      <dgm:spPr/>
      <dgm:t>
        <a:bodyPr/>
        <a:lstStyle/>
        <a:p>
          <a:endParaRPr lang="es-CO"/>
        </a:p>
      </dgm:t>
    </dgm:pt>
    <dgm:pt modelId="{ACA36850-8B5B-4641-886E-988F50B7B4D0}">
      <dgm:prSet custT="1"/>
      <dgm:spPr/>
      <dgm:t>
        <a:bodyPr/>
        <a:lstStyle/>
        <a:p>
          <a:pPr>
            <a:lnSpc>
              <a:spcPct val="100000"/>
            </a:lnSpc>
          </a:pPr>
          <a:r>
            <a:rPr lang="es-CO" sz="2400" dirty="0"/>
            <a:t>Promover y participar en iniciativas nacionales e internacionales en diferentes áreas del conocimiento </a:t>
          </a:r>
          <a:r>
            <a:rPr lang="es-ES_tradnl" sz="2400" dirty="0"/>
            <a:t> </a:t>
          </a:r>
          <a:endParaRPr lang="es-CO" sz="2400" dirty="0"/>
        </a:p>
        <a:p>
          <a:endParaRPr lang="es-CO" sz="2400" dirty="0"/>
        </a:p>
      </dgm:t>
    </dgm:pt>
    <dgm:pt modelId="{CA3534E5-F08B-494E-AF79-F5CED0CDB8A2}" type="sibTrans" cxnId="{0B719D31-AB6A-427B-ADE0-CADC46D15A23}">
      <dgm:prSet/>
      <dgm:spPr/>
      <dgm:t>
        <a:bodyPr/>
        <a:lstStyle/>
        <a:p>
          <a:pPr>
            <a:lnSpc>
              <a:spcPct val="100000"/>
            </a:lnSpc>
          </a:pPr>
          <a:endParaRPr lang="es-CO"/>
        </a:p>
      </dgm:t>
    </dgm:pt>
    <dgm:pt modelId="{E4508C8F-E275-403D-9C8B-38BC1D000438}" type="parTrans" cxnId="{0B719D31-AB6A-427B-ADE0-CADC46D15A23}">
      <dgm:prSet/>
      <dgm:spPr/>
      <dgm:t>
        <a:bodyPr/>
        <a:lstStyle/>
        <a:p>
          <a:endParaRPr lang="es-CO"/>
        </a:p>
      </dgm:t>
    </dgm:pt>
    <dgm:pt modelId="{C4CCEB0B-86E3-4007-A089-62A6F9B67069}">
      <dgm:prSet custT="1"/>
      <dgm:spPr/>
      <dgm:t>
        <a:bodyPr/>
        <a:lstStyle/>
        <a:p>
          <a:pPr>
            <a:lnSpc>
              <a:spcPct val="100000"/>
            </a:lnSpc>
          </a:pPr>
          <a:r>
            <a:rPr lang="es-CO" sz="2400" dirty="0"/>
            <a:t>Identificar buenas prácticas en la adopción de estándares e interpretarlos para el país</a:t>
          </a:r>
          <a:r>
            <a:rPr lang="es-ES_tradnl" sz="2400" dirty="0"/>
            <a:t>.  </a:t>
          </a:r>
          <a:endParaRPr lang="es-CO" sz="2400" dirty="0"/>
        </a:p>
      </dgm:t>
    </dgm:pt>
    <dgm:pt modelId="{6342607F-9B3A-41C3-BFCF-2CD32EE8886E}" type="sibTrans" cxnId="{B7A5E075-E854-4E72-B994-D42ED681993D}">
      <dgm:prSet/>
      <dgm:spPr/>
      <dgm:t>
        <a:bodyPr/>
        <a:lstStyle/>
        <a:p>
          <a:pPr>
            <a:lnSpc>
              <a:spcPct val="100000"/>
            </a:lnSpc>
          </a:pPr>
          <a:endParaRPr lang="es-CO"/>
        </a:p>
      </dgm:t>
    </dgm:pt>
    <dgm:pt modelId="{4B81CD82-44CF-4F60-8ABA-E408DC527428}" type="parTrans" cxnId="{B7A5E075-E854-4E72-B994-D42ED681993D}">
      <dgm:prSet/>
      <dgm:spPr/>
      <dgm:t>
        <a:bodyPr/>
        <a:lstStyle/>
        <a:p>
          <a:endParaRPr lang="es-CO"/>
        </a:p>
      </dgm:t>
    </dgm:pt>
    <dgm:pt modelId="{31084D6C-4032-4360-9585-7E7E88D943F8}">
      <dgm:prSet custT="1"/>
      <dgm:spPr/>
      <dgm:t>
        <a:bodyPr/>
        <a:lstStyle/>
        <a:p>
          <a:pPr>
            <a:lnSpc>
              <a:spcPct val="100000"/>
            </a:lnSpc>
          </a:pPr>
          <a:r>
            <a:rPr lang="es-CO" sz="2400" dirty="0"/>
            <a:t>Conformar una plataforma tecnológica que permita compartir los datos </a:t>
          </a:r>
          <a:r>
            <a:rPr lang="es-ES_tradnl" sz="2400" dirty="0"/>
            <a:t>   </a:t>
          </a:r>
          <a:endParaRPr lang="es-CO" sz="2400" dirty="0"/>
        </a:p>
      </dgm:t>
    </dgm:pt>
    <dgm:pt modelId="{ABB9FB0F-C428-4424-B65A-322651BB850A}" type="sibTrans" cxnId="{23785088-188C-4B19-A1EF-8072D3D7D934}">
      <dgm:prSet/>
      <dgm:spPr/>
      <dgm:t>
        <a:bodyPr/>
        <a:lstStyle/>
        <a:p>
          <a:endParaRPr lang="es-CO"/>
        </a:p>
      </dgm:t>
    </dgm:pt>
    <dgm:pt modelId="{43D308D8-80A0-4A48-BF1E-50F70DF63DA7}" type="parTrans" cxnId="{23785088-188C-4B19-A1EF-8072D3D7D934}">
      <dgm:prSet/>
      <dgm:spPr/>
      <dgm:t>
        <a:bodyPr/>
        <a:lstStyle/>
        <a:p>
          <a:endParaRPr lang="es-CO"/>
        </a:p>
      </dgm:t>
    </dgm:pt>
    <dgm:pt modelId="{E35AB23C-FAED-4F96-86FE-19596A4F20CC}" type="pres">
      <dgm:prSet presAssocID="{53FC9261-0A59-4592-B67C-EBC459A4CD7C}" presName="root" presStyleCnt="0">
        <dgm:presLayoutVars>
          <dgm:dir/>
          <dgm:resizeHandles val="exact"/>
        </dgm:presLayoutVars>
      </dgm:prSet>
      <dgm:spPr/>
      <dgm:t>
        <a:bodyPr/>
        <a:lstStyle/>
        <a:p>
          <a:endParaRPr lang="es-ES"/>
        </a:p>
      </dgm:t>
    </dgm:pt>
    <dgm:pt modelId="{887F143C-D631-47AA-8692-98BC961EFEFA}" type="pres">
      <dgm:prSet presAssocID="{53FC9261-0A59-4592-B67C-EBC459A4CD7C}" presName="container" presStyleCnt="0">
        <dgm:presLayoutVars>
          <dgm:dir/>
          <dgm:resizeHandles val="exact"/>
        </dgm:presLayoutVars>
      </dgm:prSet>
      <dgm:spPr/>
    </dgm:pt>
    <dgm:pt modelId="{E15EE5C7-EAE5-4A4F-908B-3D68E160E3FF}" type="pres">
      <dgm:prSet presAssocID="{5615F5CA-870C-4E72-BE7F-2CE9BDD88FFD}" presName="compNode" presStyleCnt="0"/>
      <dgm:spPr/>
    </dgm:pt>
    <dgm:pt modelId="{80057783-75B4-4697-A2F9-A6AC7B1097DB}" type="pres">
      <dgm:prSet presAssocID="{5615F5CA-870C-4E72-BE7F-2CE9BDD88FFD}" presName="iconBgRect" presStyleLbl="bgShp" presStyleIdx="0" presStyleCnt="4"/>
      <dgm:spPr/>
    </dgm:pt>
    <dgm:pt modelId="{B3C5DF9A-D48E-44B8-A8B9-5BD8AD5437DA}" type="pres">
      <dgm:prSet presAssocID="{5615F5CA-870C-4E72-BE7F-2CE9BDD88FF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Venn Diagram"/>
        </a:ext>
      </dgm:extLst>
    </dgm:pt>
    <dgm:pt modelId="{C2F1DCEE-5B22-47D7-914A-677A573D7681}" type="pres">
      <dgm:prSet presAssocID="{5615F5CA-870C-4E72-BE7F-2CE9BDD88FFD}" presName="spaceRect" presStyleCnt="0"/>
      <dgm:spPr/>
    </dgm:pt>
    <dgm:pt modelId="{C7E94C3D-17DD-48AC-AA0A-E813F6AF6522}" type="pres">
      <dgm:prSet presAssocID="{5615F5CA-870C-4E72-BE7F-2CE9BDD88FFD}" presName="textRect" presStyleLbl="revTx" presStyleIdx="0" presStyleCnt="4">
        <dgm:presLayoutVars>
          <dgm:chMax val="1"/>
          <dgm:chPref val="1"/>
        </dgm:presLayoutVars>
      </dgm:prSet>
      <dgm:spPr/>
      <dgm:t>
        <a:bodyPr/>
        <a:lstStyle/>
        <a:p>
          <a:endParaRPr lang="es-ES"/>
        </a:p>
      </dgm:t>
    </dgm:pt>
    <dgm:pt modelId="{040B96EF-496D-4FF0-8CDE-F2B66A68BC6A}" type="pres">
      <dgm:prSet presAssocID="{2B2CE7BD-ED0D-4072-B038-6C4992CD24D0}" presName="sibTrans" presStyleLbl="sibTrans2D1" presStyleIdx="0" presStyleCnt="0"/>
      <dgm:spPr/>
      <dgm:t>
        <a:bodyPr/>
        <a:lstStyle/>
        <a:p>
          <a:endParaRPr lang="es-ES"/>
        </a:p>
      </dgm:t>
    </dgm:pt>
    <dgm:pt modelId="{A4B2B586-3718-4736-A876-C46EECC8630C}" type="pres">
      <dgm:prSet presAssocID="{ACA36850-8B5B-4641-886E-988F50B7B4D0}" presName="compNode" presStyleCnt="0"/>
      <dgm:spPr/>
    </dgm:pt>
    <dgm:pt modelId="{1DACD787-C8DF-4974-9E84-D280C8CA40AB}" type="pres">
      <dgm:prSet presAssocID="{ACA36850-8B5B-4641-886E-988F50B7B4D0}" presName="iconBgRect" presStyleLbl="bgShp" presStyleIdx="1" presStyleCnt="4"/>
      <dgm:spPr/>
    </dgm:pt>
    <dgm:pt modelId="{560926B4-6530-490E-B6E8-8EF4B252A759}" type="pres">
      <dgm:prSet presAssocID="{ACA36850-8B5B-4641-886E-988F50B7B4D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ears"/>
        </a:ext>
      </dgm:extLst>
    </dgm:pt>
    <dgm:pt modelId="{E2218144-AA98-4037-90B8-C04C278FD733}" type="pres">
      <dgm:prSet presAssocID="{ACA36850-8B5B-4641-886E-988F50B7B4D0}" presName="spaceRect" presStyleCnt="0"/>
      <dgm:spPr/>
    </dgm:pt>
    <dgm:pt modelId="{BBA6F2A2-AE75-4646-BAFF-BC640FF6220B}" type="pres">
      <dgm:prSet presAssocID="{ACA36850-8B5B-4641-886E-988F50B7B4D0}" presName="textRect" presStyleLbl="revTx" presStyleIdx="1" presStyleCnt="4">
        <dgm:presLayoutVars>
          <dgm:chMax val="1"/>
          <dgm:chPref val="1"/>
        </dgm:presLayoutVars>
      </dgm:prSet>
      <dgm:spPr/>
      <dgm:t>
        <a:bodyPr/>
        <a:lstStyle/>
        <a:p>
          <a:endParaRPr lang="es-ES"/>
        </a:p>
      </dgm:t>
    </dgm:pt>
    <dgm:pt modelId="{B46B842A-A287-4A80-A1BD-EB8014CD6DC1}" type="pres">
      <dgm:prSet presAssocID="{CA3534E5-F08B-494E-AF79-F5CED0CDB8A2}" presName="sibTrans" presStyleLbl="sibTrans2D1" presStyleIdx="0" presStyleCnt="0"/>
      <dgm:spPr/>
      <dgm:t>
        <a:bodyPr/>
        <a:lstStyle/>
        <a:p>
          <a:endParaRPr lang="es-ES"/>
        </a:p>
      </dgm:t>
    </dgm:pt>
    <dgm:pt modelId="{8829F8E4-4417-45E1-B988-B0AE92C7D58A}" type="pres">
      <dgm:prSet presAssocID="{C4CCEB0B-86E3-4007-A089-62A6F9B67069}" presName="compNode" presStyleCnt="0"/>
      <dgm:spPr/>
    </dgm:pt>
    <dgm:pt modelId="{20CB786F-079D-4D50-BEBC-C5DDC3328020}" type="pres">
      <dgm:prSet presAssocID="{C4CCEB0B-86E3-4007-A089-62A6F9B67069}" presName="iconBgRect" presStyleLbl="bgShp" presStyleIdx="2" presStyleCnt="4"/>
      <dgm:spPr/>
    </dgm:pt>
    <dgm:pt modelId="{770D7A91-CBFF-4CAC-8878-A859C2D147CA}" type="pres">
      <dgm:prSet presAssocID="{C4CCEB0B-86E3-4007-A089-62A6F9B6706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Magnifying glass"/>
        </a:ext>
      </dgm:extLst>
    </dgm:pt>
    <dgm:pt modelId="{7A63DBF2-A1A8-4CE7-88E9-896714B1A259}" type="pres">
      <dgm:prSet presAssocID="{C4CCEB0B-86E3-4007-A089-62A6F9B67069}" presName="spaceRect" presStyleCnt="0"/>
      <dgm:spPr/>
    </dgm:pt>
    <dgm:pt modelId="{74D8E60A-2546-43D4-B6E1-8976FED79646}" type="pres">
      <dgm:prSet presAssocID="{C4CCEB0B-86E3-4007-A089-62A6F9B67069}" presName="textRect" presStyleLbl="revTx" presStyleIdx="2" presStyleCnt="4" custScaleY="148548">
        <dgm:presLayoutVars>
          <dgm:chMax val="1"/>
          <dgm:chPref val="1"/>
        </dgm:presLayoutVars>
      </dgm:prSet>
      <dgm:spPr/>
      <dgm:t>
        <a:bodyPr/>
        <a:lstStyle/>
        <a:p>
          <a:endParaRPr lang="es-ES"/>
        </a:p>
      </dgm:t>
    </dgm:pt>
    <dgm:pt modelId="{70898290-44FB-4881-8ADD-079CFBB43524}" type="pres">
      <dgm:prSet presAssocID="{6342607F-9B3A-41C3-BFCF-2CD32EE8886E}" presName="sibTrans" presStyleLbl="sibTrans2D1" presStyleIdx="0" presStyleCnt="0"/>
      <dgm:spPr/>
      <dgm:t>
        <a:bodyPr/>
        <a:lstStyle/>
        <a:p>
          <a:endParaRPr lang="es-ES"/>
        </a:p>
      </dgm:t>
    </dgm:pt>
    <dgm:pt modelId="{8F903978-25B5-4322-A00B-48E087862A64}" type="pres">
      <dgm:prSet presAssocID="{31084D6C-4032-4360-9585-7E7E88D943F8}" presName="compNode" presStyleCnt="0"/>
      <dgm:spPr/>
    </dgm:pt>
    <dgm:pt modelId="{05FF0CF5-B29B-4048-8DE8-415D46BB4F26}" type="pres">
      <dgm:prSet presAssocID="{31084D6C-4032-4360-9585-7E7E88D943F8}" presName="iconBgRect" presStyleLbl="bgShp" presStyleIdx="3" presStyleCnt="4"/>
      <dgm:spPr/>
    </dgm:pt>
    <dgm:pt modelId="{9299DF0D-927B-4475-AE8B-EEBD7EDE0406}" type="pres">
      <dgm:prSet presAssocID="{31084D6C-4032-4360-9585-7E7E88D943F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Database"/>
        </a:ext>
      </dgm:extLst>
    </dgm:pt>
    <dgm:pt modelId="{EA5B9400-AE26-4FC2-91CC-147FA8FD37ED}" type="pres">
      <dgm:prSet presAssocID="{31084D6C-4032-4360-9585-7E7E88D943F8}" presName="spaceRect" presStyleCnt="0"/>
      <dgm:spPr/>
    </dgm:pt>
    <dgm:pt modelId="{F34CD83C-CC85-4324-9E92-5C4D85B9FAA3}" type="pres">
      <dgm:prSet presAssocID="{31084D6C-4032-4360-9585-7E7E88D943F8}" presName="textRect" presStyleLbl="revTx" presStyleIdx="3" presStyleCnt="4" custLinFactNeighborY="-28446">
        <dgm:presLayoutVars>
          <dgm:chMax val="1"/>
          <dgm:chPref val="1"/>
        </dgm:presLayoutVars>
      </dgm:prSet>
      <dgm:spPr/>
      <dgm:t>
        <a:bodyPr/>
        <a:lstStyle/>
        <a:p>
          <a:endParaRPr lang="es-ES"/>
        </a:p>
      </dgm:t>
    </dgm:pt>
  </dgm:ptLst>
  <dgm:cxnLst>
    <dgm:cxn modelId="{23785088-188C-4B19-A1EF-8072D3D7D934}" srcId="{53FC9261-0A59-4592-B67C-EBC459A4CD7C}" destId="{31084D6C-4032-4360-9585-7E7E88D943F8}" srcOrd="3" destOrd="0" parTransId="{43D308D8-80A0-4A48-BF1E-50F70DF63DA7}" sibTransId="{ABB9FB0F-C428-4424-B65A-322651BB850A}"/>
    <dgm:cxn modelId="{12948071-7838-48EA-90BD-409FE663C8EF}" type="presOf" srcId="{53FC9261-0A59-4592-B67C-EBC459A4CD7C}" destId="{E35AB23C-FAED-4F96-86FE-19596A4F20CC}" srcOrd="0" destOrd="0" presId="urn:microsoft.com/office/officeart/2018/2/layout/IconCircleList"/>
    <dgm:cxn modelId="{83E73CA2-917B-438B-B870-AD2BF64CF118}" srcId="{53FC9261-0A59-4592-B67C-EBC459A4CD7C}" destId="{5615F5CA-870C-4E72-BE7F-2CE9BDD88FFD}" srcOrd="0" destOrd="0" parTransId="{FBEBB41E-F2C9-46DD-8084-208C827231E7}" sibTransId="{2B2CE7BD-ED0D-4072-B038-6C4992CD24D0}"/>
    <dgm:cxn modelId="{7A4486FA-0751-4723-AF2D-1B1855148A6B}" type="presOf" srcId="{6342607F-9B3A-41C3-BFCF-2CD32EE8886E}" destId="{70898290-44FB-4881-8ADD-079CFBB43524}" srcOrd="0" destOrd="0" presId="urn:microsoft.com/office/officeart/2018/2/layout/IconCircleList"/>
    <dgm:cxn modelId="{0B719D31-AB6A-427B-ADE0-CADC46D15A23}" srcId="{53FC9261-0A59-4592-B67C-EBC459A4CD7C}" destId="{ACA36850-8B5B-4641-886E-988F50B7B4D0}" srcOrd="1" destOrd="0" parTransId="{E4508C8F-E275-403D-9C8B-38BC1D000438}" sibTransId="{CA3534E5-F08B-494E-AF79-F5CED0CDB8A2}"/>
    <dgm:cxn modelId="{86056496-CA2A-4CF9-9C39-13DADA923EBD}" type="presOf" srcId="{2B2CE7BD-ED0D-4072-B038-6C4992CD24D0}" destId="{040B96EF-496D-4FF0-8CDE-F2B66A68BC6A}" srcOrd="0" destOrd="0" presId="urn:microsoft.com/office/officeart/2018/2/layout/IconCircleList"/>
    <dgm:cxn modelId="{EE199EA3-DAB2-4F9B-8172-052DF3092512}" type="presOf" srcId="{C4CCEB0B-86E3-4007-A089-62A6F9B67069}" destId="{74D8E60A-2546-43D4-B6E1-8976FED79646}" srcOrd="0" destOrd="0" presId="urn:microsoft.com/office/officeart/2018/2/layout/IconCircleList"/>
    <dgm:cxn modelId="{751B0504-C20D-4358-8B82-BE9CA3B437FF}" type="presOf" srcId="{CA3534E5-F08B-494E-AF79-F5CED0CDB8A2}" destId="{B46B842A-A287-4A80-A1BD-EB8014CD6DC1}" srcOrd="0" destOrd="0" presId="urn:microsoft.com/office/officeart/2018/2/layout/IconCircleList"/>
    <dgm:cxn modelId="{B7A5E075-E854-4E72-B994-D42ED681993D}" srcId="{53FC9261-0A59-4592-B67C-EBC459A4CD7C}" destId="{C4CCEB0B-86E3-4007-A089-62A6F9B67069}" srcOrd="2" destOrd="0" parTransId="{4B81CD82-44CF-4F60-8ABA-E408DC527428}" sibTransId="{6342607F-9B3A-41C3-BFCF-2CD32EE8886E}"/>
    <dgm:cxn modelId="{EF0E46B5-3B9A-4703-BD4D-B2D07570F0B5}" type="presOf" srcId="{ACA36850-8B5B-4641-886E-988F50B7B4D0}" destId="{BBA6F2A2-AE75-4646-BAFF-BC640FF6220B}" srcOrd="0" destOrd="0" presId="urn:microsoft.com/office/officeart/2018/2/layout/IconCircleList"/>
    <dgm:cxn modelId="{65A8B2B7-32DA-4FDD-AD52-D9E1CEACDC8C}" type="presOf" srcId="{31084D6C-4032-4360-9585-7E7E88D943F8}" destId="{F34CD83C-CC85-4324-9E92-5C4D85B9FAA3}" srcOrd="0" destOrd="0" presId="urn:microsoft.com/office/officeart/2018/2/layout/IconCircleList"/>
    <dgm:cxn modelId="{0EDD460C-6CF4-4119-8635-87CD2C95E413}" type="presOf" srcId="{5615F5CA-870C-4E72-BE7F-2CE9BDD88FFD}" destId="{C7E94C3D-17DD-48AC-AA0A-E813F6AF6522}" srcOrd="0" destOrd="0" presId="urn:microsoft.com/office/officeart/2018/2/layout/IconCircleList"/>
    <dgm:cxn modelId="{10B3AB9D-DCF2-4CED-97D8-BA0E8ACB5112}" type="presParOf" srcId="{E35AB23C-FAED-4F96-86FE-19596A4F20CC}" destId="{887F143C-D631-47AA-8692-98BC961EFEFA}" srcOrd="0" destOrd="0" presId="urn:microsoft.com/office/officeart/2018/2/layout/IconCircleList"/>
    <dgm:cxn modelId="{24DFED7B-3CA2-487D-AF62-9862CC095314}" type="presParOf" srcId="{887F143C-D631-47AA-8692-98BC961EFEFA}" destId="{E15EE5C7-EAE5-4A4F-908B-3D68E160E3FF}" srcOrd="0" destOrd="0" presId="urn:microsoft.com/office/officeart/2018/2/layout/IconCircleList"/>
    <dgm:cxn modelId="{76455206-041E-4C4B-84E7-28B508DD0D6D}" type="presParOf" srcId="{E15EE5C7-EAE5-4A4F-908B-3D68E160E3FF}" destId="{80057783-75B4-4697-A2F9-A6AC7B1097DB}" srcOrd="0" destOrd="0" presId="urn:microsoft.com/office/officeart/2018/2/layout/IconCircleList"/>
    <dgm:cxn modelId="{EE3AF821-32DA-4378-8197-7DD84C900321}" type="presParOf" srcId="{E15EE5C7-EAE5-4A4F-908B-3D68E160E3FF}" destId="{B3C5DF9A-D48E-44B8-A8B9-5BD8AD5437DA}" srcOrd="1" destOrd="0" presId="urn:microsoft.com/office/officeart/2018/2/layout/IconCircleList"/>
    <dgm:cxn modelId="{37B2379A-BC59-4759-BF71-77D82791C363}" type="presParOf" srcId="{E15EE5C7-EAE5-4A4F-908B-3D68E160E3FF}" destId="{C2F1DCEE-5B22-47D7-914A-677A573D7681}" srcOrd="2" destOrd="0" presId="urn:microsoft.com/office/officeart/2018/2/layout/IconCircleList"/>
    <dgm:cxn modelId="{E0A072E2-78FD-4C6C-8705-7C8C0B775D87}" type="presParOf" srcId="{E15EE5C7-EAE5-4A4F-908B-3D68E160E3FF}" destId="{C7E94C3D-17DD-48AC-AA0A-E813F6AF6522}" srcOrd="3" destOrd="0" presId="urn:microsoft.com/office/officeart/2018/2/layout/IconCircleList"/>
    <dgm:cxn modelId="{DE77B335-FAD8-4664-AF1D-D72729621F04}" type="presParOf" srcId="{887F143C-D631-47AA-8692-98BC961EFEFA}" destId="{040B96EF-496D-4FF0-8CDE-F2B66A68BC6A}" srcOrd="1" destOrd="0" presId="urn:microsoft.com/office/officeart/2018/2/layout/IconCircleList"/>
    <dgm:cxn modelId="{A26530B1-4C25-48DB-83D4-E0B13CFA035E}" type="presParOf" srcId="{887F143C-D631-47AA-8692-98BC961EFEFA}" destId="{A4B2B586-3718-4736-A876-C46EECC8630C}" srcOrd="2" destOrd="0" presId="urn:microsoft.com/office/officeart/2018/2/layout/IconCircleList"/>
    <dgm:cxn modelId="{A5A3940E-2201-4657-AE23-88B20F6C3ACF}" type="presParOf" srcId="{A4B2B586-3718-4736-A876-C46EECC8630C}" destId="{1DACD787-C8DF-4974-9E84-D280C8CA40AB}" srcOrd="0" destOrd="0" presId="urn:microsoft.com/office/officeart/2018/2/layout/IconCircleList"/>
    <dgm:cxn modelId="{6101EB30-3C16-4481-9417-1635049A94C7}" type="presParOf" srcId="{A4B2B586-3718-4736-A876-C46EECC8630C}" destId="{560926B4-6530-490E-B6E8-8EF4B252A759}" srcOrd="1" destOrd="0" presId="urn:microsoft.com/office/officeart/2018/2/layout/IconCircleList"/>
    <dgm:cxn modelId="{16809C42-97A8-4CE4-97A8-43D0C26982B1}" type="presParOf" srcId="{A4B2B586-3718-4736-A876-C46EECC8630C}" destId="{E2218144-AA98-4037-90B8-C04C278FD733}" srcOrd="2" destOrd="0" presId="urn:microsoft.com/office/officeart/2018/2/layout/IconCircleList"/>
    <dgm:cxn modelId="{3D50262A-69AA-498E-9776-88E9B5AA80B9}" type="presParOf" srcId="{A4B2B586-3718-4736-A876-C46EECC8630C}" destId="{BBA6F2A2-AE75-4646-BAFF-BC640FF6220B}" srcOrd="3" destOrd="0" presId="urn:microsoft.com/office/officeart/2018/2/layout/IconCircleList"/>
    <dgm:cxn modelId="{9EDF20EB-DFAA-4845-9722-688D3EB6E3D6}" type="presParOf" srcId="{887F143C-D631-47AA-8692-98BC961EFEFA}" destId="{B46B842A-A287-4A80-A1BD-EB8014CD6DC1}" srcOrd="3" destOrd="0" presId="urn:microsoft.com/office/officeart/2018/2/layout/IconCircleList"/>
    <dgm:cxn modelId="{E6F2ED3F-C80D-4215-8513-A407D30298AE}" type="presParOf" srcId="{887F143C-D631-47AA-8692-98BC961EFEFA}" destId="{8829F8E4-4417-45E1-B988-B0AE92C7D58A}" srcOrd="4" destOrd="0" presId="urn:microsoft.com/office/officeart/2018/2/layout/IconCircleList"/>
    <dgm:cxn modelId="{C276BF9A-CD97-480A-AF74-C689E156BFD8}" type="presParOf" srcId="{8829F8E4-4417-45E1-B988-B0AE92C7D58A}" destId="{20CB786F-079D-4D50-BEBC-C5DDC3328020}" srcOrd="0" destOrd="0" presId="urn:microsoft.com/office/officeart/2018/2/layout/IconCircleList"/>
    <dgm:cxn modelId="{8A38740D-1505-406A-8E28-10D229B82AF0}" type="presParOf" srcId="{8829F8E4-4417-45E1-B988-B0AE92C7D58A}" destId="{770D7A91-CBFF-4CAC-8878-A859C2D147CA}" srcOrd="1" destOrd="0" presId="urn:microsoft.com/office/officeart/2018/2/layout/IconCircleList"/>
    <dgm:cxn modelId="{C05B9403-1D64-4DBF-BB7E-30CC2DD78EFF}" type="presParOf" srcId="{8829F8E4-4417-45E1-B988-B0AE92C7D58A}" destId="{7A63DBF2-A1A8-4CE7-88E9-896714B1A259}" srcOrd="2" destOrd="0" presId="urn:microsoft.com/office/officeart/2018/2/layout/IconCircleList"/>
    <dgm:cxn modelId="{CC8D17D0-CEA5-48F5-9B46-95CCF5AF5736}" type="presParOf" srcId="{8829F8E4-4417-45E1-B988-B0AE92C7D58A}" destId="{74D8E60A-2546-43D4-B6E1-8976FED79646}" srcOrd="3" destOrd="0" presId="urn:microsoft.com/office/officeart/2018/2/layout/IconCircleList"/>
    <dgm:cxn modelId="{D71F36FE-DD75-4BDA-8A7A-1DC06BED4E42}" type="presParOf" srcId="{887F143C-D631-47AA-8692-98BC961EFEFA}" destId="{70898290-44FB-4881-8ADD-079CFBB43524}" srcOrd="5" destOrd="0" presId="urn:microsoft.com/office/officeart/2018/2/layout/IconCircleList"/>
    <dgm:cxn modelId="{12BA6443-439F-44AD-ABF0-0B207FDE9FF5}" type="presParOf" srcId="{887F143C-D631-47AA-8692-98BC961EFEFA}" destId="{8F903978-25B5-4322-A00B-48E087862A64}" srcOrd="6" destOrd="0" presId="urn:microsoft.com/office/officeart/2018/2/layout/IconCircleList"/>
    <dgm:cxn modelId="{1A161258-E999-4751-8B63-95C3280D9B67}" type="presParOf" srcId="{8F903978-25B5-4322-A00B-48E087862A64}" destId="{05FF0CF5-B29B-4048-8DE8-415D46BB4F26}" srcOrd="0" destOrd="0" presId="urn:microsoft.com/office/officeart/2018/2/layout/IconCircleList"/>
    <dgm:cxn modelId="{D276358A-EE2D-4DB3-8E46-0DE7F2CB2A7F}" type="presParOf" srcId="{8F903978-25B5-4322-A00B-48E087862A64}" destId="{9299DF0D-927B-4475-AE8B-EEBD7EDE0406}" srcOrd="1" destOrd="0" presId="urn:microsoft.com/office/officeart/2018/2/layout/IconCircleList"/>
    <dgm:cxn modelId="{20D9AC65-41B8-45F9-8265-F4BFD42FD712}" type="presParOf" srcId="{8F903978-25B5-4322-A00B-48E087862A64}" destId="{EA5B9400-AE26-4FC2-91CC-147FA8FD37ED}" srcOrd="2" destOrd="0" presId="urn:microsoft.com/office/officeart/2018/2/layout/IconCircleList"/>
    <dgm:cxn modelId="{5D5CB957-F779-43B5-AE0A-71D5139E247C}" type="presParOf" srcId="{8F903978-25B5-4322-A00B-48E087862A64}" destId="{F34CD83C-CC85-4324-9E92-5C4D85B9FAA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FC9261-0A59-4592-B67C-EBC459A4CD7C}"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s-CO"/>
        </a:p>
      </dgm:t>
    </dgm:pt>
    <dgm:pt modelId="{2C8253F3-1FD3-4A90-9200-F9436B32D53B}">
      <dgm:prSet custT="1"/>
      <dgm:spPr/>
      <dgm:t>
        <a:bodyPr/>
        <a:lstStyle/>
        <a:p>
          <a:pPr algn="just"/>
          <a:r>
            <a:rPr lang="es-CO" sz="2400" dirty="0">
              <a:latin typeface="+mn-lt"/>
              <a:ea typeface="Calibri" panose="020F0502020204030204" pitchFamily="34" charset="0"/>
              <a:cs typeface="Calibri" panose="020F0502020204030204" pitchFamily="34" charset="0"/>
            </a:rPr>
            <a:t>Proyecto LODES  “estudio para definir una Plataforma de Repositorios de Datos Abiertos  conectados para la Interoperabilidad de Plataformas” (LODES) cuya meta es ayudar a conectar los interesados en actividades relacionadas con la interoperabilidad de datos entre diferentes áreas (ciencias, artes y humanidades, sociedad, administración pública, salud pública, diseño de política, derechos, negocios y economía, etc.)</a:t>
          </a:r>
        </a:p>
      </dgm:t>
    </dgm:pt>
    <dgm:pt modelId="{B7A23946-257F-41C4-96B0-A4AC0784646B}" type="parTrans" cxnId="{D81FD4AF-15E0-4DFE-9F24-2B4D58B84646}">
      <dgm:prSet/>
      <dgm:spPr/>
      <dgm:t>
        <a:bodyPr/>
        <a:lstStyle/>
        <a:p>
          <a:endParaRPr lang="es-CO"/>
        </a:p>
      </dgm:t>
    </dgm:pt>
    <dgm:pt modelId="{9684CBCB-AA3A-4721-AA31-5EF716216263}" type="sibTrans" cxnId="{D81FD4AF-15E0-4DFE-9F24-2B4D58B84646}">
      <dgm:prSet/>
      <dgm:spPr/>
      <dgm:t>
        <a:bodyPr/>
        <a:lstStyle/>
        <a:p>
          <a:endParaRPr lang="es-CO"/>
        </a:p>
      </dgm:t>
    </dgm:pt>
    <dgm:pt modelId="{A1B06BC3-0432-44F6-841C-AF5DDCD5BB2D}">
      <dgm:prSet/>
      <dgm:spPr/>
      <dgm:t>
        <a:bodyPr/>
        <a:lstStyle/>
        <a:p>
          <a:r>
            <a:rPr lang="es-CO" dirty="0">
              <a:latin typeface="Abadi" panose="020B0604020104020204" pitchFamily="34" charset="0"/>
              <a:ea typeface="Calibri" panose="020F0502020204030204" pitchFamily="34" charset="0"/>
              <a:cs typeface="Calibri" panose="020F0502020204030204" pitchFamily="34" charset="0"/>
            </a:rPr>
            <a:t>LODES propone: </a:t>
          </a:r>
        </a:p>
      </dgm:t>
    </dgm:pt>
    <dgm:pt modelId="{8131140D-C96E-42BD-9E86-EFC0A8A0332D}" type="parTrans" cxnId="{42C36055-9FF8-461E-9F8B-F227896EECB4}">
      <dgm:prSet/>
      <dgm:spPr/>
      <dgm:t>
        <a:bodyPr/>
        <a:lstStyle/>
        <a:p>
          <a:endParaRPr lang="es-CO"/>
        </a:p>
      </dgm:t>
    </dgm:pt>
    <dgm:pt modelId="{86A70DA7-C1C7-4EEB-BC08-A2988352B76A}" type="sibTrans" cxnId="{42C36055-9FF8-461E-9F8B-F227896EECB4}">
      <dgm:prSet/>
      <dgm:spPr/>
      <dgm:t>
        <a:bodyPr/>
        <a:lstStyle/>
        <a:p>
          <a:endParaRPr lang="es-CO"/>
        </a:p>
      </dgm:t>
    </dgm:pt>
    <dgm:pt modelId="{7097EAFF-5DA6-4E1D-9C79-E24CE29F23EE}">
      <dgm:prSet custT="1"/>
      <dgm:spPr/>
      <dgm:t>
        <a:bodyPr/>
        <a:lstStyle/>
        <a:p>
          <a:r>
            <a:rPr lang="es-CO" sz="1800" dirty="0">
              <a:latin typeface="Abadi" panose="020B0604020104020204" pitchFamily="34" charset="0"/>
              <a:ea typeface="Calibri" panose="020F0502020204030204" pitchFamily="34" charset="0"/>
              <a:cs typeface="Calibri" panose="020F0502020204030204" pitchFamily="34" charset="0"/>
            </a:rPr>
            <a:t>Desarrollar una cartografía en constante actualización de los servicios de datos abiertos conectados alrededor del mundo.</a:t>
          </a:r>
        </a:p>
      </dgm:t>
    </dgm:pt>
    <dgm:pt modelId="{9B626A0C-C21C-4E44-B81A-59CD360E041F}" type="parTrans" cxnId="{12516544-D5EF-4130-BB83-E57389EDA5E1}">
      <dgm:prSet/>
      <dgm:spPr/>
      <dgm:t>
        <a:bodyPr/>
        <a:lstStyle/>
        <a:p>
          <a:endParaRPr lang="es-CO"/>
        </a:p>
      </dgm:t>
    </dgm:pt>
    <dgm:pt modelId="{8E21FB4D-5F98-46A6-9D20-092AE9666B34}" type="sibTrans" cxnId="{12516544-D5EF-4130-BB83-E57389EDA5E1}">
      <dgm:prSet/>
      <dgm:spPr/>
      <dgm:t>
        <a:bodyPr/>
        <a:lstStyle/>
        <a:p>
          <a:endParaRPr lang="es-CO"/>
        </a:p>
      </dgm:t>
    </dgm:pt>
    <dgm:pt modelId="{02B13201-7F2B-4C8A-B15C-1CA0A4A30CBC}">
      <dgm:prSet custT="1"/>
      <dgm:spPr/>
      <dgm:t>
        <a:bodyPr/>
        <a:lstStyle/>
        <a:p>
          <a:r>
            <a:rPr lang="es-CO" sz="1800" dirty="0">
              <a:latin typeface="Abadi" panose="020B0604020104020204" pitchFamily="34" charset="0"/>
              <a:ea typeface="Calibri" panose="020F0502020204030204" pitchFamily="34" charset="0"/>
              <a:cs typeface="Calibri" panose="020F0502020204030204" pitchFamily="34" charset="0"/>
            </a:rPr>
            <a:t>Identificar buenas prácticas en la adopción de estándares. </a:t>
          </a:r>
        </a:p>
      </dgm:t>
    </dgm:pt>
    <dgm:pt modelId="{3B5256E3-A8F4-4DB3-A0CD-2A9AE53FBD66}" type="parTrans" cxnId="{7DCD4E1D-7ED9-48AA-93B2-F367C5F88A8F}">
      <dgm:prSet/>
      <dgm:spPr/>
      <dgm:t>
        <a:bodyPr/>
        <a:lstStyle/>
        <a:p>
          <a:endParaRPr lang="es-CO"/>
        </a:p>
      </dgm:t>
    </dgm:pt>
    <dgm:pt modelId="{9D952D66-5863-4978-BB0B-227945C3166B}" type="sibTrans" cxnId="{7DCD4E1D-7ED9-48AA-93B2-F367C5F88A8F}">
      <dgm:prSet/>
      <dgm:spPr/>
      <dgm:t>
        <a:bodyPr/>
        <a:lstStyle/>
        <a:p>
          <a:endParaRPr lang="es-CO"/>
        </a:p>
      </dgm:t>
    </dgm:pt>
    <dgm:pt modelId="{8705E673-B892-4836-8AC5-D5F9E199D45A}">
      <dgm:prSet custT="1"/>
      <dgm:spPr/>
      <dgm:t>
        <a:bodyPr/>
        <a:lstStyle/>
        <a:p>
          <a:r>
            <a:rPr lang="es-CO" sz="1800" dirty="0">
              <a:latin typeface="Abadi" panose="020B0604020104020204" pitchFamily="34" charset="0"/>
              <a:ea typeface="Calibri" panose="020F0502020204030204" pitchFamily="34" charset="0"/>
              <a:cs typeface="Calibri" panose="020F0502020204030204" pitchFamily="34" charset="0"/>
            </a:rPr>
            <a:t>Conectar proveedores, creadores y consumidores de datos con una serie de ejemplos de uso multidisciplinar de los datos. </a:t>
          </a:r>
          <a:endParaRPr lang="es-CO" sz="1800" dirty="0"/>
        </a:p>
      </dgm:t>
    </dgm:pt>
    <dgm:pt modelId="{1CF2FE6B-CBCE-4B55-810E-E99C141C5FB0}" type="parTrans" cxnId="{0794108F-567A-4391-85C2-12FC56004B02}">
      <dgm:prSet/>
      <dgm:spPr/>
      <dgm:t>
        <a:bodyPr/>
        <a:lstStyle/>
        <a:p>
          <a:endParaRPr lang="es-CO"/>
        </a:p>
      </dgm:t>
    </dgm:pt>
    <dgm:pt modelId="{8015BB8C-B83F-4682-95DE-936B2E221607}" type="sibTrans" cxnId="{0794108F-567A-4391-85C2-12FC56004B02}">
      <dgm:prSet/>
      <dgm:spPr/>
      <dgm:t>
        <a:bodyPr/>
        <a:lstStyle/>
        <a:p>
          <a:endParaRPr lang="es-CO"/>
        </a:p>
      </dgm:t>
    </dgm:pt>
    <dgm:pt modelId="{995644D9-1CBF-4E95-BB91-94F8A7679D95}" type="pres">
      <dgm:prSet presAssocID="{53FC9261-0A59-4592-B67C-EBC459A4CD7C}" presName="vert0" presStyleCnt="0">
        <dgm:presLayoutVars>
          <dgm:dir/>
          <dgm:animOne val="branch"/>
          <dgm:animLvl val="lvl"/>
        </dgm:presLayoutVars>
      </dgm:prSet>
      <dgm:spPr/>
      <dgm:t>
        <a:bodyPr/>
        <a:lstStyle/>
        <a:p>
          <a:endParaRPr lang="es-ES"/>
        </a:p>
      </dgm:t>
    </dgm:pt>
    <dgm:pt modelId="{C59C2047-A426-44DF-8772-9E4901B47180}" type="pres">
      <dgm:prSet presAssocID="{2C8253F3-1FD3-4A90-9200-F9436B32D53B}" presName="thickLine" presStyleLbl="alignNode1" presStyleIdx="0" presStyleCnt="2"/>
      <dgm:spPr/>
    </dgm:pt>
    <dgm:pt modelId="{1B96166E-C222-4B00-980C-EA419E9702B5}" type="pres">
      <dgm:prSet presAssocID="{2C8253F3-1FD3-4A90-9200-F9436B32D53B}" presName="horz1" presStyleCnt="0"/>
      <dgm:spPr/>
    </dgm:pt>
    <dgm:pt modelId="{63728D32-E6BC-42C0-9B75-3B79E7FA2DFC}" type="pres">
      <dgm:prSet presAssocID="{2C8253F3-1FD3-4A90-9200-F9436B32D53B}" presName="tx1" presStyleLbl="revTx" presStyleIdx="0" presStyleCnt="5" custScaleX="500000"/>
      <dgm:spPr/>
      <dgm:t>
        <a:bodyPr/>
        <a:lstStyle/>
        <a:p>
          <a:endParaRPr lang="es-ES"/>
        </a:p>
      </dgm:t>
    </dgm:pt>
    <dgm:pt modelId="{97741F09-7397-43FB-B9D5-337552002BBB}" type="pres">
      <dgm:prSet presAssocID="{2C8253F3-1FD3-4A90-9200-F9436B32D53B}" presName="vert1" presStyleCnt="0"/>
      <dgm:spPr/>
    </dgm:pt>
    <dgm:pt modelId="{7F1AA2E2-760A-4043-87C2-3680CF2FA1C6}" type="pres">
      <dgm:prSet presAssocID="{A1B06BC3-0432-44F6-841C-AF5DDCD5BB2D}" presName="thickLine" presStyleLbl="alignNode1" presStyleIdx="1" presStyleCnt="2"/>
      <dgm:spPr/>
    </dgm:pt>
    <dgm:pt modelId="{66B7716E-716F-414E-AD64-6B92174B10F7}" type="pres">
      <dgm:prSet presAssocID="{A1B06BC3-0432-44F6-841C-AF5DDCD5BB2D}" presName="horz1" presStyleCnt="0"/>
      <dgm:spPr/>
    </dgm:pt>
    <dgm:pt modelId="{236D73D2-25CB-42AF-8339-F5B280E34C66}" type="pres">
      <dgm:prSet presAssocID="{A1B06BC3-0432-44F6-841C-AF5DDCD5BB2D}" presName="tx1" presStyleLbl="revTx" presStyleIdx="1" presStyleCnt="5"/>
      <dgm:spPr/>
      <dgm:t>
        <a:bodyPr/>
        <a:lstStyle/>
        <a:p>
          <a:endParaRPr lang="es-ES"/>
        </a:p>
      </dgm:t>
    </dgm:pt>
    <dgm:pt modelId="{58D49E35-3662-4F64-B227-9891B3377B1D}" type="pres">
      <dgm:prSet presAssocID="{A1B06BC3-0432-44F6-841C-AF5DDCD5BB2D}" presName="vert1" presStyleCnt="0"/>
      <dgm:spPr/>
    </dgm:pt>
    <dgm:pt modelId="{E1F5C86D-A69E-466A-9171-B48416F917AF}" type="pres">
      <dgm:prSet presAssocID="{7097EAFF-5DA6-4E1D-9C79-E24CE29F23EE}" presName="vertSpace2a" presStyleCnt="0"/>
      <dgm:spPr/>
    </dgm:pt>
    <dgm:pt modelId="{501A06E8-C22B-4448-BC04-4EF03FBA1F23}" type="pres">
      <dgm:prSet presAssocID="{7097EAFF-5DA6-4E1D-9C79-E24CE29F23EE}" presName="horz2" presStyleCnt="0"/>
      <dgm:spPr/>
    </dgm:pt>
    <dgm:pt modelId="{27F47A5B-BACD-4F12-BBC4-916EEF45695C}" type="pres">
      <dgm:prSet presAssocID="{7097EAFF-5DA6-4E1D-9C79-E24CE29F23EE}" presName="horzSpace2" presStyleCnt="0"/>
      <dgm:spPr/>
    </dgm:pt>
    <dgm:pt modelId="{8C89FF93-9643-4565-B98F-99BB66FFEE14}" type="pres">
      <dgm:prSet presAssocID="{7097EAFF-5DA6-4E1D-9C79-E24CE29F23EE}" presName="tx2" presStyleLbl="revTx" presStyleIdx="2" presStyleCnt="5"/>
      <dgm:spPr/>
      <dgm:t>
        <a:bodyPr/>
        <a:lstStyle/>
        <a:p>
          <a:endParaRPr lang="es-ES"/>
        </a:p>
      </dgm:t>
    </dgm:pt>
    <dgm:pt modelId="{58CE3302-ECA1-4E4D-BC12-E15295D79B1B}" type="pres">
      <dgm:prSet presAssocID="{7097EAFF-5DA6-4E1D-9C79-E24CE29F23EE}" presName="vert2" presStyleCnt="0"/>
      <dgm:spPr/>
    </dgm:pt>
    <dgm:pt modelId="{F611C36A-F45B-4800-A7BE-A2D5CDAB86EB}" type="pres">
      <dgm:prSet presAssocID="{7097EAFF-5DA6-4E1D-9C79-E24CE29F23EE}" presName="thinLine2b" presStyleLbl="callout" presStyleIdx="0" presStyleCnt="3"/>
      <dgm:spPr/>
    </dgm:pt>
    <dgm:pt modelId="{11F185FE-56D2-4947-9817-AAAEB84F53A2}" type="pres">
      <dgm:prSet presAssocID="{7097EAFF-5DA6-4E1D-9C79-E24CE29F23EE}" presName="vertSpace2b" presStyleCnt="0"/>
      <dgm:spPr/>
    </dgm:pt>
    <dgm:pt modelId="{F65B5495-554F-4505-9279-70F09C1A8066}" type="pres">
      <dgm:prSet presAssocID="{02B13201-7F2B-4C8A-B15C-1CA0A4A30CBC}" presName="horz2" presStyleCnt="0"/>
      <dgm:spPr/>
    </dgm:pt>
    <dgm:pt modelId="{8D21D53D-B3F5-4B74-8EBA-8AA0387E5AC3}" type="pres">
      <dgm:prSet presAssocID="{02B13201-7F2B-4C8A-B15C-1CA0A4A30CBC}" presName="horzSpace2" presStyleCnt="0"/>
      <dgm:spPr/>
    </dgm:pt>
    <dgm:pt modelId="{594EA91C-9AFF-46B5-B8EF-5C287A9CD1AA}" type="pres">
      <dgm:prSet presAssocID="{02B13201-7F2B-4C8A-B15C-1CA0A4A30CBC}" presName="tx2" presStyleLbl="revTx" presStyleIdx="3" presStyleCnt="5" custScaleY="54073"/>
      <dgm:spPr/>
      <dgm:t>
        <a:bodyPr/>
        <a:lstStyle/>
        <a:p>
          <a:endParaRPr lang="es-ES"/>
        </a:p>
      </dgm:t>
    </dgm:pt>
    <dgm:pt modelId="{E6678E10-ECFF-476F-AD09-0AC83B807698}" type="pres">
      <dgm:prSet presAssocID="{02B13201-7F2B-4C8A-B15C-1CA0A4A30CBC}" presName="vert2" presStyleCnt="0"/>
      <dgm:spPr/>
    </dgm:pt>
    <dgm:pt modelId="{7212AC3F-C274-4AC7-962F-712E38C1D6E3}" type="pres">
      <dgm:prSet presAssocID="{02B13201-7F2B-4C8A-B15C-1CA0A4A30CBC}" presName="thinLine2b" presStyleLbl="callout" presStyleIdx="1" presStyleCnt="3"/>
      <dgm:spPr/>
    </dgm:pt>
    <dgm:pt modelId="{0DE7EEB8-1012-444D-8F43-AA021D6F196E}" type="pres">
      <dgm:prSet presAssocID="{02B13201-7F2B-4C8A-B15C-1CA0A4A30CBC}" presName="vertSpace2b" presStyleCnt="0"/>
      <dgm:spPr/>
    </dgm:pt>
    <dgm:pt modelId="{14020FB5-0255-4C9C-8741-70D47ACE3FA2}" type="pres">
      <dgm:prSet presAssocID="{8705E673-B892-4836-8AC5-D5F9E199D45A}" presName="horz2" presStyleCnt="0"/>
      <dgm:spPr/>
    </dgm:pt>
    <dgm:pt modelId="{80FFC52E-3160-4B79-864B-F7CC58391C72}" type="pres">
      <dgm:prSet presAssocID="{8705E673-B892-4836-8AC5-D5F9E199D45A}" presName="horzSpace2" presStyleCnt="0"/>
      <dgm:spPr/>
    </dgm:pt>
    <dgm:pt modelId="{9F0D567B-E127-4DEB-A410-14593BEA0B78}" type="pres">
      <dgm:prSet presAssocID="{8705E673-B892-4836-8AC5-D5F9E199D45A}" presName="tx2" presStyleLbl="revTx" presStyleIdx="4" presStyleCnt="5"/>
      <dgm:spPr/>
      <dgm:t>
        <a:bodyPr/>
        <a:lstStyle/>
        <a:p>
          <a:endParaRPr lang="es-ES"/>
        </a:p>
      </dgm:t>
    </dgm:pt>
    <dgm:pt modelId="{32ECAFA5-2964-46F5-B5AD-6C3DD89823B6}" type="pres">
      <dgm:prSet presAssocID="{8705E673-B892-4836-8AC5-D5F9E199D45A}" presName="vert2" presStyleCnt="0"/>
      <dgm:spPr/>
    </dgm:pt>
    <dgm:pt modelId="{B64CD8E1-AEB4-4210-BC13-0B11E60D0EF4}" type="pres">
      <dgm:prSet presAssocID="{8705E673-B892-4836-8AC5-D5F9E199D45A}" presName="thinLine2b" presStyleLbl="callout" presStyleIdx="2" presStyleCnt="3"/>
      <dgm:spPr/>
    </dgm:pt>
    <dgm:pt modelId="{423DB21F-8E7B-4AFF-9E85-1F359C7E757B}" type="pres">
      <dgm:prSet presAssocID="{8705E673-B892-4836-8AC5-D5F9E199D45A}" presName="vertSpace2b" presStyleCnt="0"/>
      <dgm:spPr/>
    </dgm:pt>
  </dgm:ptLst>
  <dgm:cxnLst>
    <dgm:cxn modelId="{C222D4F1-FB37-4644-9442-2905AD2D9ACE}" type="presOf" srcId="{02B13201-7F2B-4C8A-B15C-1CA0A4A30CBC}" destId="{594EA91C-9AFF-46B5-B8EF-5C287A9CD1AA}" srcOrd="0" destOrd="0" presId="urn:microsoft.com/office/officeart/2008/layout/LinedList"/>
    <dgm:cxn modelId="{7DCD4E1D-7ED9-48AA-93B2-F367C5F88A8F}" srcId="{A1B06BC3-0432-44F6-841C-AF5DDCD5BB2D}" destId="{02B13201-7F2B-4C8A-B15C-1CA0A4A30CBC}" srcOrd="1" destOrd="0" parTransId="{3B5256E3-A8F4-4DB3-A0CD-2A9AE53FBD66}" sibTransId="{9D952D66-5863-4978-BB0B-227945C3166B}"/>
    <dgm:cxn modelId="{12516544-D5EF-4130-BB83-E57389EDA5E1}" srcId="{A1B06BC3-0432-44F6-841C-AF5DDCD5BB2D}" destId="{7097EAFF-5DA6-4E1D-9C79-E24CE29F23EE}" srcOrd="0" destOrd="0" parTransId="{9B626A0C-C21C-4E44-B81A-59CD360E041F}" sibTransId="{8E21FB4D-5F98-46A6-9D20-092AE9666B34}"/>
    <dgm:cxn modelId="{7764A43F-CA9A-4E4D-BEBC-ADE509101094}" type="presOf" srcId="{2C8253F3-1FD3-4A90-9200-F9436B32D53B}" destId="{63728D32-E6BC-42C0-9B75-3B79E7FA2DFC}" srcOrd="0" destOrd="0" presId="urn:microsoft.com/office/officeart/2008/layout/LinedList"/>
    <dgm:cxn modelId="{A748F674-8A61-4858-BB28-C77CAC62B1FB}" type="presOf" srcId="{A1B06BC3-0432-44F6-841C-AF5DDCD5BB2D}" destId="{236D73D2-25CB-42AF-8339-F5B280E34C66}" srcOrd="0" destOrd="0" presId="urn:microsoft.com/office/officeart/2008/layout/LinedList"/>
    <dgm:cxn modelId="{42C36055-9FF8-461E-9F8B-F227896EECB4}" srcId="{53FC9261-0A59-4592-B67C-EBC459A4CD7C}" destId="{A1B06BC3-0432-44F6-841C-AF5DDCD5BB2D}" srcOrd="1" destOrd="0" parTransId="{8131140D-C96E-42BD-9E86-EFC0A8A0332D}" sibTransId="{86A70DA7-C1C7-4EEB-BC08-A2988352B76A}"/>
    <dgm:cxn modelId="{D81FD4AF-15E0-4DFE-9F24-2B4D58B84646}" srcId="{53FC9261-0A59-4592-B67C-EBC459A4CD7C}" destId="{2C8253F3-1FD3-4A90-9200-F9436B32D53B}" srcOrd="0" destOrd="0" parTransId="{B7A23946-257F-41C4-96B0-A4AC0784646B}" sibTransId="{9684CBCB-AA3A-4721-AA31-5EF716216263}"/>
    <dgm:cxn modelId="{3AE9C747-A425-4CE4-97F7-0571E22B90D3}" type="presOf" srcId="{53FC9261-0A59-4592-B67C-EBC459A4CD7C}" destId="{995644D9-1CBF-4E95-BB91-94F8A7679D95}" srcOrd="0" destOrd="0" presId="urn:microsoft.com/office/officeart/2008/layout/LinedList"/>
    <dgm:cxn modelId="{F0FF90C6-F609-4F02-BD89-ED11524E0F46}" type="presOf" srcId="{8705E673-B892-4836-8AC5-D5F9E199D45A}" destId="{9F0D567B-E127-4DEB-A410-14593BEA0B78}" srcOrd="0" destOrd="0" presId="urn:microsoft.com/office/officeart/2008/layout/LinedList"/>
    <dgm:cxn modelId="{0794108F-567A-4391-85C2-12FC56004B02}" srcId="{A1B06BC3-0432-44F6-841C-AF5DDCD5BB2D}" destId="{8705E673-B892-4836-8AC5-D5F9E199D45A}" srcOrd="2" destOrd="0" parTransId="{1CF2FE6B-CBCE-4B55-810E-E99C141C5FB0}" sibTransId="{8015BB8C-B83F-4682-95DE-936B2E221607}"/>
    <dgm:cxn modelId="{42DFFF0F-0653-4611-ACAC-0AA993E1C7D4}" type="presOf" srcId="{7097EAFF-5DA6-4E1D-9C79-E24CE29F23EE}" destId="{8C89FF93-9643-4565-B98F-99BB66FFEE14}" srcOrd="0" destOrd="0" presId="urn:microsoft.com/office/officeart/2008/layout/LinedList"/>
    <dgm:cxn modelId="{D4F81A14-CAE7-4C73-98DF-3369BBDAEF8A}" type="presParOf" srcId="{995644D9-1CBF-4E95-BB91-94F8A7679D95}" destId="{C59C2047-A426-44DF-8772-9E4901B47180}" srcOrd="0" destOrd="0" presId="urn:microsoft.com/office/officeart/2008/layout/LinedList"/>
    <dgm:cxn modelId="{AF77CF49-D8FD-46BA-BDBC-2EF151502698}" type="presParOf" srcId="{995644D9-1CBF-4E95-BB91-94F8A7679D95}" destId="{1B96166E-C222-4B00-980C-EA419E9702B5}" srcOrd="1" destOrd="0" presId="urn:microsoft.com/office/officeart/2008/layout/LinedList"/>
    <dgm:cxn modelId="{76ABEE45-AD71-44C5-9614-C2134A87401C}" type="presParOf" srcId="{1B96166E-C222-4B00-980C-EA419E9702B5}" destId="{63728D32-E6BC-42C0-9B75-3B79E7FA2DFC}" srcOrd="0" destOrd="0" presId="urn:microsoft.com/office/officeart/2008/layout/LinedList"/>
    <dgm:cxn modelId="{A43832A5-6F4E-4CCF-B4B8-ACA670B222CC}" type="presParOf" srcId="{1B96166E-C222-4B00-980C-EA419E9702B5}" destId="{97741F09-7397-43FB-B9D5-337552002BBB}" srcOrd="1" destOrd="0" presId="urn:microsoft.com/office/officeart/2008/layout/LinedList"/>
    <dgm:cxn modelId="{D30C814D-0D4F-4B9A-8B77-8A259C54054C}" type="presParOf" srcId="{995644D9-1CBF-4E95-BB91-94F8A7679D95}" destId="{7F1AA2E2-760A-4043-87C2-3680CF2FA1C6}" srcOrd="2" destOrd="0" presId="urn:microsoft.com/office/officeart/2008/layout/LinedList"/>
    <dgm:cxn modelId="{EAC26987-12E9-4C2A-9167-9951D08A967B}" type="presParOf" srcId="{995644D9-1CBF-4E95-BB91-94F8A7679D95}" destId="{66B7716E-716F-414E-AD64-6B92174B10F7}" srcOrd="3" destOrd="0" presId="urn:microsoft.com/office/officeart/2008/layout/LinedList"/>
    <dgm:cxn modelId="{D86D1950-A56F-4D19-8917-C2FE911377AA}" type="presParOf" srcId="{66B7716E-716F-414E-AD64-6B92174B10F7}" destId="{236D73D2-25CB-42AF-8339-F5B280E34C66}" srcOrd="0" destOrd="0" presId="urn:microsoft.com/office/officeart/2008/layout/LinedList"/>
    <dgm:cxn modelId="{400C8962-D35D-4CF9-A269-D9ABFE454F66}" type="presParOf" srcId="{66B7716E-716F-414E-AD64-6B92174B10F7}" destId="{58D49E35-3662-4F64-B227-9891B3377B1D}" srcOrd="1" destOrd="0" presId="urn:microsoft.com/office/officeart/2008/layout/LinedList"/>
    <dgm:cxn modelId="{D3641DF8-F364-482C-8697-4FF3292B9469}" type="presParOf" srcId="{58D49E35-3662-4F64-B227-9891B3377B1D}" destId="{E1F5C86D-A69E-466A-9171-B48416F917AF}" srcOrd="0" destOrd="0" presId="urn:microsoft.com/office/officeart/2008/layout/LinedList"/>
    <dgm:cxn modelId="{6DA9BEE1-DE8C-4233-A422-16F74ED8787C}" type="presParOf" srcId="{58D49E35-3662-4F64-B227-9891B3377B1D}" destId="{501A06E8-C22B-4448-BC04-4EF03FBA1F23}" srcOrd="1" destOrd="0" presId="urn:microsoft.com/office/officeart/2008/layout/LinedList"/>
    <dgm:cxn modelId="{F93E2424-8BFA-4E88-874C-19E3A7D370E5}" type="presParOf" srcId="{501A06E8-C22B-4448-BC04-4EF03FBA1F23}" destId="{27F47A5B-BACD-4F12-BBC4-916EEF45695C}" srcOrd="0" destOrd="0" presId="urn:microsoft.com/office/officeart/2008/layout/LinedList"/>
    <dgm:cxn modelId="{50743FF2-D5DC-4A07-B813-7BBF0568AEBC}" type="presParOf" srcId="{501A06E8-C22B-4448-BC04-4EF03FBA1F23}" destId="{8C89FF93-9643-4565-B98F-99BB66FFEE14}" srcOrd="1" destOrd="0" presId="urn:microsoft.com/office/officeart/2008/layout/LinedList"/>
    <dgm:cxn modelId="{39C65E77-D56F-45A9-8AB1-5DF09103D21F}" type="presParOf" srcId="{501A06E8-C22B-4448-BC04-4EF03FBA1F23}" destId="{58CE3302-ECA1-4E4D-BC12-E15295D79B1B}" srcOrd="2" destOrd="0" presId="urn:microsoft.com/office/officeart/2008/layout/LinedList"/>
    <dgm:cxn modelId="{94C2911D-1FE1-42C4-B958-A7DD8AB91F3A}" type="presParOf" srcId="{58D49E35-3662-4F64-B227-9891B3377B1D}" destId="{F611C36A-F45B-4800-A7BE-A2D5CDAB86EB}" srcOrd="2" destOrd="0" presId="urn:microsoft.com/office/officeart/2008/layout/LinedList"/>
    <dgm:cxn modelId="{D475E01B-67B4-4287-AC0D-D09DBBEADFBD}" type="presParOf" srcId="{58D49E35-3662-4F64-B227-9891B3377B1D}" destId="{11F185FE-56D2-4947-9817-AAAEB84F53A2}" srcOrd="3" destOrd="0" presId="urn:microsoft.com/office/officeart/2008/layout/LinedList"/>
    <dgm:cxn modelId="{9709FFE5-B70C-453B-BF65-893D322C1327}" type="presParOf" srcId="{58D49E35-3662-4F64-B227-9891B3377B1D}" destId="{F65B5495-554F-4505-9279-70F09C1A8066}" srcOrd="4" destOrd="0" presId="urn:microsoft.com/office/officeart/2008/layout/LinedList"/>
    <dgm:cxn modelId="{3D206E63-D233-48C2-888A-4C74E00F704C}" type="presParOf" srcId="{F65B5495-554F-4505-9279-70F09C1A8066}" destId="{8D21D53D-B3F5-4B74-8EBA-8AA0387E5AC3}" srcOrd="0" destOrd="0" presId="urn:microsoft.com/office/officeart/2008/layout/LinedList"/>
    <dgm:cxn modelId="{EB0F50F2-7B8F-4DA3-926F-32A18E1CAE27}" type="presParOf" srcId="{F65B5495-554F-4505-9279-70F09C1A8066}" destId="{594EA91C-9AFF-46B5-B8EF-5C287A9CD1AA}" srcOrd="1" destOrd="0" presId="urn:microsoft.com/office/officeart/2008/layout/LinedList"/>
    <dgm:cxn modelId="{046D6526-6135-4528-B342-9003637D8AE8}" type="presParOf" srcId="{F65B5495-554F-4505-9279-70F09C1A8066}" destId="{E6678E10-ECFF-476F-AD09-0AC83B807698}" srcOrd="2" destOrd="0" presId="urn:microsoft.com/office/officeart/2008/layout/LinedList"/>
    <dgm:cxn modelId="{C701F6DB-0358-4E1E-970C-8A7825045495}" type="presParOf" srcId="{58D49E35-3662-4F64-B227-9891B3377B1D}" destId="{7212AC3F-C274-4AC7-962F-712E38C1D6E3}" srcOrd="5" destOrd="0" presId="urn:microsoft.com/office/officeart/2008/layout/LinedList"/>
    <dgm:cxn modelId="{B2118F15-A720-4A1E-8BE7-AE1203C63CB0}" type="presParOf" srcId="{58D49E35-3662-4F64-B227-9891B3377B1D}" destId="{0DE7EEB8-1012-444D-8F43-AA021D6F196E}" srcOrd="6" destOrd="0" presId="urn:microsoft.com/office/officeart/2008/layout/LinedList"/>
    <dgm:cxn modelId="{29D1486E-F983-49AC-9FF8-B9DD4D617915}" type="presParOf" srcId="{58D49E35-3662-4F64-B227-9891B3377B1D}" destId="{14020FB5-0255-4C9C-8741-70D47ACE3FA2}" srcOrd="7" destOrd="0" presId="urn:microsoft.com/office/officeart/2008/layout/LinedList"/>
    <dgm:cxn modelId="{C1EB3092-B1C9-44F6-B5FB-C4674EF20C0C}" type="presParOf" srcId="{14020FB5-0255-4C9C-8741-70D47ACE3FA2}" destId="{80FFC52E-3160-4B79-864B-F7CC58391C72}" srcOrd="0" destOrd="0" presId="urn:microsoft.com/office/officeart/2008/layout/LinedList"/>
    <dgm:cxn modelId="{3948DF6A-D578-4766-B496-25B4A4376612}" type="presParOf" srcId="{14020FB5-0255-4C9C-8741-70D47ACE3FA2}" destId="{9F0D567B-E127-4DEB-A410-14593BEA0B78}" srcOrd="1" destOrd="0" presId="urn:microsoft.com/office/officeart/2008/layout/LinedList"/>
    <dgm:cxn modelId="{3C4CC56E-8EA7-4CD7-AC08-AD00670C27A3}" type="presParOf" srcId="{14020FB5-0255-4C9C-8741-70D47ACE3FA2}" destId="{32ECAFA5-2964-46F5-B5AD-6C3DD89823B6}" srcOrd="2" destOrd="0" presId="urn:microsoft.com/office/officeart/2008/layout/LinedList"/>
    <dgm:cxn modelId="{EAB12721-FA86-437B-9713-9359FE931769}" type="presParOf" srcId="{58D49E35-3662-4F64-B227-9891B3377B1D}" destId="{B64CD8E1-AEB4-4210-BC13-0B11E60D0EF4}" srcOrd="8" destOrd="0" presId="urn:microsoft.com/office/officeart/2008/layout/LinedList"/>
    <dgm:cxn modelId="{41380961-09B7-4233-92F9-71B31152A0B0}" type="presParOf" srcId="{58D49E35-3662-4F64-B227-9891B3377B1D}" destId="{423DB21F-8E7B-4AFF-9E85-1F359C7E757B}" srcOrd="9"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FC9261-0A59-4592-B67C-EBC459A4CD7C}" type="doc">
      <dgm:prSet loTypeId="urn:microsoft.com/office/officeart/2018/2/layout/IconCircleList" loCatId="icon" qsTypeId="urn:microsoft.com/office/officeart/2005/8/quickstyle/simple1" qsCatId="simple" csTypeId="urn:microsoft.com/office/officeart/2018/5/colors/Iconchunking_neutralbg_colorful2" csCatId="colorful" phldr="1"/>
      <dgm:spPr/>
      <dgm:t>
        <a:bodyPr/>
        <a:lstStyle/>
        <a:p>
          <a:endParaRPr lang="es-CO"/>
        </a:p>
      </dgm:t>
    </dgm:pt>
    <dgm:pt modelId="{5615F5CA-870C-4E72-BE7F-2CE9BDD88FFD}">
      <dgm:prSet custT="1"/>
      <dgm:spPr/>
      <dgm:t>
        <a:bodyPr/>
        <a:lstStyle/>
        <a:p>
          <a:pPr>
            <a:lnSpc>
              <a:spcPct val="100000"/>
            </a:lnSpc>
          </a:pPr>
          <a:r>
            <a:rPr lang="es-CO" sz="2000" dirty="0"/>
            <a:t>Diseñar  principios, políticas y estrategias y desarrollo de la estrategia de preservación del patrimonio científico colombiano</a:t>
          </a:r>
        </a:p>
      </dgm:t>
    </dgm:pt>
    <dgm:pt modelId="{2B2CE7BD-ED0D-4072-B038-6C4992CD24D0}" type="sibTrans" cxnId="{83E73CA2-917B-438B-B870-AD2BF64CF118}">
      <dgm:prSet/>
      <dgm:spPr/>
      <dgm:t>
        <a:bodyPr/>
        <a:lstStyle/>
        <a:p>
          <a:pPr>
            <a:lnSpc>
              <a:spcPct val="100000"/>
            </a:lnSpc>
          </a:pPr>
          <a:endParaRPr lang="es-CO"/>
        </a:p>
      </dgm:t>
    </dgm:pt>
    <dgm:pt modelId="{FBEBB41E-F2C9-46DD-8084-208C827231E7}" type="parTrans" cxnId="{83E73CA2-917B-438B-B870-AD2BF64CF118}">
      <dgm:prSet/>
      <dgm:spPr/>
      <dgm:t>
        <a:bodyPr/>
        <a:lstStyle/>
        <a:p>
          <a:endParaRPr lang="es-CO"/>
        </a:p>
      </dgm:t>
    </dgm:pt>
    <dgm:pt modelId="{23C95C01-7841-41A1-805C-CE8C6E7B8010}">
      <dgm:prSet custT="1"/>
      <dgm:spPr/>
      <dgm:t>
        <a:bodyPr/>
        <a:lstStyle/>
        <a:p>
          <a:pPr>
            <a:lnSpc>
              <a:spcPct val="100000"/>
            </a:lnSpc>
          </a:pPr>
          <a:r>
            <a:rPr lang="es-CO" sz="2000" dirty="0"/>
            <a:t> Definir el modelo de integración, el almacenamiento y mantenimiento para la preservación  largo plazo</a:t>
          </a:r>
        </a:p>
      </dgm:t>
    </dgm:pt>
    <dgm:pt modelId="{D72B7D06-D0AF-48B2-8B8C-70859BBD3CF9}" type="sibTrans" cxnId="{D42A68EE-11B2-4C72-B965-48BFEA368F44}">
      <dgm:prSet/>
      <dgm:spPr/>
      <dgm:t>
        <a:bodyPr/>
        <a:lstStyle/>
        <a:p>
          <a:pPr>
            <a:lnSpc>
              <a:spcPct val="100000"/>
            </a:lnSpc>
          </a:pPr>
          <a:endParaRPr lang="es-CO"/>
        </a:p>
      </dgm:t>
    </dgm:pt>
    <dgm:pt modelId="{E03F68CA-70AE-435C-AE91-99D34431772C}" type="parTrans" cxnId="{D42A68EE-11B2-4C72-B965-48BFEA368F44}">
      <dgm:prSet/>
      <dgm:spPr/>
      <dgm:t>
        <a:bodyPr/>
        <a:lstStyle/>
        <a:p>
          <a:endParaRPr lang="es-CO"/>
        </a:p>
      </dgm:t>
    </dgm:pt>
    <dgm:pt modelId="{31084D6C-4032-4360-9585-7E7E88D943F8}">
      <dgm:prSet custT="1"/>
      <dgm:spPr/>
      <dgm:t>
        <a:bodyPr/>
        <a:lstStyle/>
        <a:p>
          <a:pPr>
            <a:lnSpc>
              <a:spcPct val="100000"/>
            </a:lnSpc>
          </a:pPr>
          <a:r>
            <a:rPr lang="es-CO" sz="2000" dirty="0"/>
            <a:t>Identificar buenas prácticas y modelos de preservación</a:t>
          </a:r>
          <a:r>
            <a:rPr lang="es-ES_tradnl" sz="2000" dirty="0"/>
            <a:t>.  </a:t>
          </a:r>
          <a:endParaRPr lang="es-CO" sz="2000" dirty="0"/>
        </a:p>
      </dgm:t>
    </dgm:pt>
    <dgm:pt modelId="{ABB9FB0F-C428-4424-B65A-322651BB850A}" type="sibTrans" cxnId="{23785088-188C-4B19-A1EF-8072D3D7D934}">
      <dgm:prSet/>
      <dgm:spPr/>
      <dgm:t>
        <a:bodyPr/>
        <a:lstStyle/>
        <a:p>
          <a:endParaRPr lang="es-CO"/>
        </a:p>
      </dgm:t>
    </dgm:pt>
    <dgm:pt modelId="{43D308D8-80A0-4A48-BF1E-50F70DF63DA7}" type="parTrans" cxnId="{23785088-188C-4B19-A1EF-8072D3D7D934}">
      <dgm:prSet/>
      <dgm:spPr/>
      <dgm:t>
        <a:bodyPr/>
        <a:lstStyle/>
        <a:p>
          <a:endParaRPr lang="es-CO"/>
        </a:p>
      </dgm:t>
    </dgm:pt>
    <dgm:pt modelId="{C4CCEB0B-86E3-4007-A089-62A6F9B67069}">
      <dgm:prSet custT="1"/>
      <dgm:spPr/>
      <dgm:t>
        <a:bodyPr/>
        <a:lstStyle/>
        <a:p>
          <a:pPr>
            <a:lnSpc>
              <a:spcPct val="100000"/>
            </a:lnSpc>
          </a:pPr>
          <a:r>
            <a:rPr lang="es-CO" sz="2000" dirty="0"/>
            <a:t>Comprender cuáles es la producción  científica que vale la pena conservar </a:t>
          </a:r>
          <a:r>
            <a:rPr lang="es-ES_tradnl" sz="2000" dirty="0"/>
            <a:t> y caracterizar qué se debe preservar y qué método aplicar para preservar.</a:t>
          </a:r>
          <a:endParaRPr lang="es-CO" sz="2000" dirty="0"/>
        </a:p>
      </dgm:t>
    </dgm:pt>
    <dgm:pt modelId="{6342607F-9B3A-41C3-BFCF-2CD32EE8886E}" type="sibTrans" cxnId="{B7A5E075-E854-4E72-B994-D42ED681993D}">
      <dgm:prSet/>
      <dgm:spPr/>
      <dgm:t>
        <a:bodyPr/>
        <a:lstStyle/>
        <a:p>
          <a:pPr>
            <a:lnSpc>
              <a:spcPct val="100000"/>
            </a:lnSpc>
          </a:pPr>
          <a:endParaRPr lang="es-CO"/>
        </a:p>
      </dgm:t>
    </dgm:pt>
    <dgm:pt modelId="{4B81CD82-44CF-4F60-8ABA-E408DC527428}" type="parTrans" cxnId="{B7A5E075-E854-4E72-B994-D42ED681993D}">
      <dgm:prSet/>
      <dgm:spPr/>
      <dgm:t>
        <a:bodyPr/>
        <a:lstStyle/>
        <a:p>
          <a:endParaRPr lang="es-CO"/>
        </a:p>
      </dgm:t>
    </dgm:pt>
    <dgm:pt modelId="{ACA36850-8B5B-4641-886E-988F50B7B4D0}">
      <dgm:prSet custT="1"/>
      <dgm:spPr/>
      <dgm:t>
        <a:bodyPr/>
        <a:lstStyle/>
        <a:p>
          <a:pPr>
            <a:lnSpc>
              <a:spcPct val="100000"/>
            </a:lnSpc>
          </a:pPr>
          <a:r>
            <a:rPr lang="es-CO" sz="2000" dirty="0"/>
            <a:t>Generar los lineamientos técnicos en cuanto a la digitalización certificada, la normalización de la producción de documentos, los metadatos de preservación, conversión a formatos de preservación a largo plazo </a:t>
          </a:r>
        </a:p>
        <a:p>
          <a:endParaRPr lang="es-CO" sz="2000" dirty="0"/>
        </a:p>
      </dgm:t>
    </dgm:pt>
    <dgm:pt modelId="{E4508C8F-E275-403D-9C8B-38BC1D000438}" type="parTrans" cxnId="{0B719D31-AB6A-427B-ADE0-CADC46D15A23}">
      <dgm:prSet/>
      <dgm:spPr/>
      <dgm:t>
        <a:bodyPr/>
        <a:lstStyle/>
        <a:p>
          <a:endParaRPr lang="es-CO"/>
        </a:p>
      </dgm:t>
    </dgm:pt>
    <dgm:pt modelId="{CA3534E5-F08B-494E-AF79-F5CED0CDB8A2}" type="sibTrans" cxnId="{0B719D31-AB6A-427B-ADE0-CADC46D15A23}">
      <dgm:prSet/>
      <dgm:spPr/>
      <dgm:t>
        <a:bodyPr/>
        <a:lstStyle/>
        <a:p>
          <a:pPr>
            <a:lnSpc>
              <a:spcPct val="100000"/>
            </a:lnSpc>
          </a:pPr>
          <a:endParaRPr lang="es-CO"/>
        </a:p>
      </dgm:t>
    </dgm:pt>
    <dgm:pt modelId="{E35AB23C-FAED-4F96-86FE-19596A4F20CC}" type="pres">
      <dgm:prSet presAssocID="{53FC9261-0A59-4592-B67C-EBC459A4CD7C}" presName="root" presStyleCnt="0">
        <dgm:presLayoutVars>
          <dgm:dir/>
          <dgm:resizeHandles val="exact"/>
        </dgm:presLayoutVars>
      </dgm:prSet>
      <dgm:spPr/>
      <dgm:t>
        <a:bodyPr/>
        <a:lstStyle/>
        <a:p>
          <a:endParaRPr lang="es-ES"/>
        </a:p>
      </dgm:t>
    </dgm:pt>
    <dgm:pt modelId="{887F143C-D631-47AA-8692-98BC961EFEFA}" type="pres">
      <dgm:prSet presAssocID="{53FC9261-0A59-4592-B67C-EBC459A4CD7C}" presName="container" presStyleCnt="0">
        <dgm:presLayoutVars>
          <dgm:dir/>
          <dgm:resizeHandles val="exact"/>
        </dgm:presLayoutVars>
      </dgm:prSet>
      <dgm:spPr/>
    </dgm:pt>
    <dgm:pt modelId="{E15EE5C7-EAE5-4A4F-908B-3D68E160E3FF}" type="pres">
      <dgm:prSet presAssocID="{5615F5CA-870C-4E72-BE7F-2CE9BDD88FFD}" presName="compNode" presStyleCnt="0"/>
      <dgm:spPr/>
    </dgm:pt>
    <dgm:pt modelId="{80057783-75B4-4697-A2F9-A6AC7B1097DB}" type="pres">
      <dgm:prSet presAssocID="{5615F5CA-870C-4E72-BE7F-2CE9BDD88FFD}" presName="iconBgRect" presStyleLbl="bgShp" presStyleIdx="0" presStyleCnt="5"/>
      <dgm:spPr/>
    </dgm:pt>
    <dgm:pt modelId="{B3C5DF9A-D48E-44B8-A8B9-5BD8AD5437DA}" type="pres">
      <dgm:prSet presAssocID="{5615F5CA-870C-4E72-BE7F-2CE9BDD88FF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Venn Diagram"/>
        </a:ext>
      </dgm:extLst>
    </dgm:pt>
    <dgm:pt modelId="{C2F1DCEE-5B22-47D7-914A-677A573D7681}" type="pres">
      <dgm:prSet presAssocID="{5615F5CA-870C-4E72-BE7F-2CE9BDD88FFD}" presName="spaceRect" presStyleCnt="0"/>
      <dgm:spPr/>
    </dgm:pt>
    <dgm:pt modelId="{C7E94C3D-17DD-48AC-AA0A-E813F6AF6522}" type="pres">
      <dgm:prSet presAssocID="{5615F5CA-870C-4E72-BE7F-2CE9BDD88FFD}" presName="textRect" presStyleLbl="revTx" presStyleIdx="0" presStyleCnt="5">
        <dgm:presLayoutVars>
          <dgm:chMax val="1"/>
          <dgm:chPref val="1"/>
        </dgm:presLayoutVars>
      </dgm:prSet>
      <dgm:spPr/>
      <dgm:t>
        <a:bodyPr/>
        <a:lstStyle/>
        <a:p>
          <a:endParaRPr lang="es-ES"/>
        </a:p>
      </dgm:t>
    </dgm:pt>
    <dgm:pt modelId="{040B96EF-496D-4FF0-8CDE-F2B66A68BC6A}" type="pres">
      <dgm:prSet presAssocID="{2B2CE7BD-ED0D-4072-B038-6C4992CD24D0}" presName="sibTrans" presStyleLbl="sibTrans2D1" presStyleIdx="0" presStyleCnt="0"/>
      <dgm:spPr/>
      <dgm:t>
        <a:bodyPr/>
        <a:lstStyle/>
        <a:p>
          <a:endParaRPr lang="es-ES"/>
        </a:p>
      </dgm:t>
    </dgm:pt>
    <dgm:pt modelId="{A4B2B586-3718-4736-A876-C46EECC8630C}" type="pres">
      <dgm:prSet presAssocID="{ACA36850-8B5B-4641-886E-988F50B7B4D0}" presName="compNode" presStyleCnt="0"/>
      <dgm:spPr/>
    </dgm:pt>
    <dgm:pt modelId="{1DACD787-C8DF-4974-9E84-D280C8CA40AB}" type="pres">
      <dgm:prSet presAssocID="{ACA36850-8B5B-4641-886E-988F50B7B4D0}" presName="iconBgRect" presStyleLbl="bgShp" presStyleIdx="1" presStyleCnt="5"/>
      <dgm:spPr/>
    </dgm:pt>
    <dgm:pt modelId="{560926B4-6530-490E-B6E8-8EF4B252A759}" type="pres">
      <dgm:prSet presAssocID="{ACA36850-8B5B-4641-886E-988F50B7B4D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ears"/>
        </a:ext>
      </dgm:extLst>
    </dgm:pt>
    <dgm:pt modelId="{E2218144-AA98-4037-90B8-C04C278FD733}" type="pres">
      <dgm:prSet presAssocID="{ACA36850-8B5B-4641-886E-988F50B7B4D0}" presName="spaceRect" presStyleCnt="0"/>
      <dgm:spPr/>
    </dgm:pt>
    <dgm:pt modelId="{BBA6F2A2-AE75-4646-BAFF-BC640FF6220B}" type="pres">
      <dgm:prSet presAssocID="{ACA36850-8B5B-4641-886E-988F50B7B4D0}" presName="textRect" presStyleLbl="revTx" presStyleIdx="1" presStyleCnt="5" custScaleX="109236" custScaleY="221473" custLinFactY="24193" custLinFactNeighborY="100000">
        <dgm:presLayoutVars>
          <dgm:chMax val="1"/>
          <dgm:chPref val="1"/>
        </dgm:presLayoutVars>
      </dgm:prSet>
      <dgm:spPr/>
      <dgm:t>
        <a:bodyPr/>
        <a:lstStyle/>
        <a:p>
          <a:endParaRPr lang="es-ES"/>
        </a:p>
      </dgm:t>
    </dgm:pt>
    <dgm:pt modelId="{B46B842A-A287-4A80-A1BD-EB8014CD6DC1}" type="pres">
      <dgm:prSet presAssocID="{CA3534E5-F08B-494E-AF79-F5CED0CDB8A2}" presName="sibTrans" presStyleLbl="sibTrans2D1" presStyleIdx="0" presStyleCnt="0"/>
      <dgm:spPr/>
      <dgm:t>
        <a:bodyPr/>
        <a:lstStyle/>
        <a:p>
          <a:endParaRPr lang="es-ES"/>
        </a:p>
      </dgm:t>
    </dgm:pt>
    <dgm:pt modelId="{8829F8E4-4417-45E1-B988-B0AE92C7D58A}" type="pres">
      <dgm:prSet presAssocID="{C4CCEB0B-86E3-4007-A089-62A6F9B67069}" presName="compNode" presStyleCnt="0"/>
      <dgm:spPr/>
    </dgm:pt>
    <dgm:pt modelId="{20CB786F-079D-4D50-BEBC-C5DDC3328020}" type="pres">
      <dgm:prSet presAssocID="{C4CCEB0B-86E3-4007-A089-62A6F9B67069}" presName="iconBgRect" presStyleLbl="bgShp" presStyleIdx="2" presStyleCnt="5"/>
      <dgm:spPr/>
    </dgm:pt>
    <dgm:pt modelId="{770D7A91-CBFF-4CAC-8878-A859C2D147CA}" type="pres">
      <dgm:prSet presAssocID="{C4CCEB0B-86E3-4007-A089-62A6F9B6706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Magnifying glass"/>
        </a:ext>
      </dgm:extLst>
    </dgm:pt>
    <dgm:pt modelId="{7A63DBF2-A1A8-4CE7-88E9-896714B1A259}" type="pres">
      <dgm:prSet presAssocID="{C4CCEB0B-86E3-4007-A089-62A6F9B67069}" presName="spaceRect" presStyleCnt="0"/>
      <dgm:spPr/>
    </dgm:pt>
    <dgm:pt modelId="{74D8E60A-2546-43D4-B6E1-8976FED79646}" type="pres">
      <dgm:prSet presAssocID="{C4CCEB0B-86E3-4007-A089-62A6F9B67069}" presName="textRect" presStyleLbl="revTx" presStyleIdx="2" presStyleCnt="5">
        <dgm:presLayoutVars>
          <dgm:chMax val="1"/>
          <dgm:chPref val="1"/>
        </dgm:presLayoutVars>
      </dgm:prSet>
      <dgm:spPr/>
      <dgm:t>
        <a:bodyPr/>
        <a:lstStyle/>
        <a:p>
          <a:endParaRPr lang="es-ES"/>
        </a:p>
      </dgm:t>
    </dgm:pt>
    <dgm:pt modelId="{70898290-44FB-4881-8ADD-079CFBB43524}" type="pres">
      <dgm:prSet presAssocID="{6342607F-9B3A-41C3-BFCF-2CD32EE8886E}" presName="sibTrans" presStyleLbl="sibTrans2D1" presStyleIdx="0" presStyleCnt="0"/>
      <dgm:spPr/>
      <dgm:t>
        <a:bodyPr/>
        <a:lstStyle/>
        <a:p>
          <a:endParaRPr lang="es-ES"/>
        </a:p>
      </dgm:t>
    </dgm:pt>
    <dgm:pt modelId="{E5994CAF-A89B-47B9-8963-556EE2EC5064}" type="pres">
      <dgm:prSet presAssocID="{23C95C01-7841-41A1-805C-CE8C6E7B8010}" presName="compNode" presStyleCnt="0"/>
      <dgm:spPr/>
    </dgm:pt>
    <dgm:pt modelId="{152B02D7-B2A3-45CF-A9CB-E6505493083D}" type="pres">
      <dgm:prSet presAssocID="{23C95C01-7841-41A1-805C-CE8C6E7B8010}" presName="iconBgRect" presStyleLbl="bgShp" presStyleIdx="3" presStyleCnt="5"/>
      <dgm:spPr/>
    </dgm:pt>
    <dgm:pt modelId="{5C7490F2-E845-4A5D-AB89-7489BC599DE4}" type="pres">
      <dgm:prSet presAssocID="{23C95C01-7841-41A1-805C-CE8C6E7B8010}" presName="iconRect" presStyleLbl="node1" presStyleIdx="3" presStyleCnt="5" custLinFactY="87710" custLinFactNeighborX="5288" custLinFactNeighborY="10000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Head with Gears"/>
        </a:ext>
      </dgm:extLst>
    </dgm:pt>
    <dgm:pt modelId="{D99DC373-B486-442E-9CA6-0B650A05641B}" type="pres">
      <dgm:prSet presAssocID="{23C95C01-7841-41A1-805C-CE8C6E7B8010}" presName="spaceRect" presStyleCnt="0"/>
      <dgm:spPr/>
    </dgm:pt>
    <dgm:pt modelId="{00DD4721-C1DF-4088-ABF6-8BA11BB8BBA9}" type="pres">
      <dgm:prSet presAssocID="{23C95C01-7841-41A1-805C-CE8C6E7B8010}" presName="textRect" presStyleLbl="revTx" presStyleIdx="3" presStyleCnt="5" custScaleX="100471" custScaleY="110734" custLinFactY="45685" custLinFactNeighborY="100000">
        <dgm:presLayoutVars>
          <dgm:chMax val="1"/>
          <dgm:chPref val="1"/>
        </dgm:presLayoutVars>
      </dgm:prSet>
      <dgm:spPr/>
      <dgm:t>
        <a:bodyPr/>
        <a:lstStyle/>
        <a:p>
          <a:endParaRPr lang="es-ES"/>
        </a:p>
      </dgm:t>
    </dgm:pt>
    <dgm:pt modelId="{7DA59D13-296F-40CE-937E-DFBCA8F0EFD3}" type="pres">
      <dgm:prSet presAssocID="{D72B7D06-D0AF-48B2-8B8C-70859BBD3CF9}" presName="sibTrans" presStyleLbl="sibTrans2D1" presStyleIdx="0" presStyleCnt="0"/>
      <dgm:spPr/>
      <dgm:t>
        <a:bodyPr/>
        <a:lstStyle/>
        <a:p>
          <a:endParaRPr lang="es-ES"/>
        </a:p>
      </dgm:t>
    </dgm:pt>
    <dgm:pt modelId="{8F903978-25B5-4322-A00B-48E087862A64}" type="pres">
      <dgm:prSet presAssocID="{31084D6C-4032-4360-9585-7E7E88D943F8}" presName="compNode" presStyleCnt="0"/>
      <dgm:spPr/>
    </dgm:pt>
    <dgm:pt modelId="{05FF0CF5-B29B-4048-8DE8-415D46BB4F26}" type="pres">
      <dgm:prSet presAssocID="{31084D6C-4032-4360-9585-7E7E88D943F8}" presName="iconBgRect" presStyleLbl="bgShp" presStyleIdx="4" presStyleCnt="5"/>
      <dgm:spPr/>
    </dgm:pt>
    <dgm:pt modelId="{9299DF0D-927B-4475-AE8B-EEBD7EDE0406}" type="pres">
      <dgm:prSet presAssocID="{31084D6C-4032-4360-9585-7E7E88D943F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Database"/>
        </a:ext>
      </dgm:extLst>
    </dgm:pt>
    <dgm:pt modelId="{EA5B9400-AE26-4FC2-91CC-147FA8FD37ED}" type="pres">
      <dgm:prSet presAssocID="{31084D6C-4032-4360-9585-7E7E88D943F8}" presName="spaceRect" presStyleCnt="0"/>
      <dgm:spPr/>
    </dgm:pt>
    <dgm:pt modelId="{F34CD83C-CC85-4324-9E92-5C4D85B9FAA3}" type="pres">
      <dgm:prSet presAssocID="{31084D6C-4032-4360-9585-7E7E88D943F8}" presName="textRect" presStyleLbl="revTx" presStyleIdx="4" presStyleCnt="5">
        <dgm:presLayoutVars>
          <dgm:chMax val="1"/>
          <dgm:chPref val="1"/>
        </dgm:presLayoutVars>
      </dgm:prSet>
      <dgm:spPr/>
      <dgm:t>
        <a:bodyPr/>
        <a:lstStyle/>
        <a:p>
          <a:endParaRPr lang="es-ES"/>
        </a:p>
      </dgm:t>
    </dgm:pt>
  </dgm:ptLst>
  <dgm:cxnLst>
    <dgm:cxn modelId="{23785088-188C-4B19-A1EF-8072D3D7D934}" srcId="{53FC9261-0A59-4592-B67C-EBC459A4CD7C}" destId="{31084D6C-4032-4360-9585-7E7E88D943F8}" srcOrd="4" destOrd="0" parTransId="{43D308D8-80A0-4A48-BF1E-50F70DF63DA7}" sibTransId="{ABB9FB0F-C428-4424-B65A-322651BB850A}"/>
    <dgm:cxn modelId="{12948071-7838-48EA-90BD-409FE663C8EF}" type="presOf" srcId="{53FC9261-0A59-4592-B67C-EBC459A4CD7C}" destId="{E35AB23C-FAED-4F96-86FE-19596A4F20CC}" srcOrd="0" destOrd="0" presId="urn:microsoft.com/office/officeart/2018/2/layout/IconCircleList"/>
    <dgm:cxn modelId="{1B13AA13-C0BF-48F4-84C0-115DB64EB3F0}" type="presOf" srcId="{23C95C01-7841-41A1-805C-CE8C6E7B8010}" destId="{00DD4721-C1DF-4088-ABF6-8BA11BB8BBA9}" srcOrd="0" destOrd="0" presId="urn:microsoft.com/office/officeart/2018/2/layout/IconCircleList"/>
    <dgm:cxn modelId="{7A4486FA-0751-4723-AF2D-1B1855148A6B}" type="presOf" srcId="{6342607F-9B3A-41C3-BFCF-2CD32EE8886E}" destId="{70898290-44FB-4881-8ADD-079CFBB43524}" srcOrd="0" destOrd="0" presId="urn:microsoft.com/office/officeart/2018/2/layout/IconCircleList"/>
    <dgm:cxn modelId="{D42A68EE-11B2-4C72-B965-48BFEA368F44}" srcId="{53FC9261-0A59-4592-B67C-EBC459A4CD7C}" destId="{23C95C01-7841-41A1-805C-CE8C6E7B8010}" srcOrd="3" destOrd="0" parTransId="{E03F68CA-70AE-435C-AE91-99D34431772C}" sibTransId="{D72B7D06-D0AF-48B2-8B8C-70859BBD3CF9}"/>
    <dgm:cxn modelId="{0EDD460C-6CF4-4119-8635-87CD2C95E413}" type="presOf" srcId="{5615F5CA-870C-4E72-BE7F-2CE9BDD88FFD}" destId="{C7E94C3D-17DD-48AC-AA0A-E813F6AF6522}" srcOrd="0" destOrd="0" presId="urn:microsoft.com/office/officeart/2018/2/layout/IconCircleList"/>
    <dgm:cxn modelId="{86056496-CA2A-4CF9-9C39-13DADA923EBD}" type="presOf" srcId="{2B2CE7BD-ED0D-4072-B038-6C4992CD24D0}" destId="{040B96EF-496D-4FF0-8CDE-F2B66A68BC6A}" srcOrd="0" destOrd="0" presId="urn:microsoft.com/office/officeart/2018/2/layout/IconCircleList"/>
    <dgm:cxn modelId="{83E73CA2-917B-438B-B870-AD2BF64CF118}" srcId="{53FC9261-0A59-4592-B67C-EBC459A4CD7C}" destId="{5615F5CA-870C-4E72-BE7F-2CE9BDD88FFD}" srcOrd="0" destOrd="0" parTransId="{FBEBB41E-F2C9-46DD-8084-208C827231E7}" sibTransId="{2B2CE7BD-ED0D-4072-B038-6C4992CD24D0}"/>
    <dgm:cxn modelId="{EE199EA3-DAB2-4F9B-8172-052DF3092512}" type="presOf" srcId="{C4CCEB0B-86E3-4007-A089-62A6F9B67069}" destId="{74D8E60A-2546-43D4-B6E1-8976FED79646}" srcOrd="0" destOrd="0" presId="urn:microsoft.com/office/officeart/2018/2/layout/IconCircleList"/>
    <dgm:cxn modelId="{0B719D31-AB6A-427B-ADE0-CADC46D15A23}" srcId="{53FC9261-0A59-4592-B67C-EBC459A4CD7C}" destId="{ACA36850-8B5B-4641-886E-988F50B7B4D0}" srcOrd="1" destOrd="0" parTransId="{E4508C8F-E275-403D-9C8B-38BC1D000438}" sibTransId="{CA3534E5-F08B-494E-AF79-F5CED0CDB8A2}"/>
    <dgm:cxn modelId="{B7A5E075-E854-4E72-B994-D42ED681993D}" srcId="{53FC9261-0A59-4592-B67C-EBC459A4CD7C}" destId="{C4CCEB0B-86E3-4007-A089-62A6F9B67069}" srcOrd="2" destOrd="0" parTransId="{4B81CD82-44CF-4F60-8ABA-E408DC527428}" sibTransId="{6342607F-9B3A-41C3-BFCF-2CD32EE8886E}"/>
    <dgm:cxn modelId="{EF0E46B5-3B9A-4703-BD4D-B2D07570F0B5}" type="presOf" srcId="{ACA36850-8B5B-4641-886E-988F50B7B4D0}" destId="{BBA6F2A2-AE75-4646-BAFF-BC640FF6220B}" srcOrd="0" destOrd="0" presId="urn:microsoft.com/office/officeart/2018/2/layout/IconCircleList"/>
    <dgm:cxn modelId="{751B0504-C20D-4358-8B82-BE9CA3B437FF}" type="presOf" srcId="{CA3534E5-F08B-494E-AF79-F5CED0CDB8A2}" destId="{B46B842A-A287-4A80-A1BD-EB8014CD6DC1}" srcOrd="0" destOrd="0" presId="urn:microsoft.com/office/officeart/2018/2/layout/IconCircleList"/>
    <dgm:cxn modelId="{7EF5DFB6-A4F2-49DF-9BA1-B9794818FB69}" type="presOf" srcId="{D72B7D06-D0AF-48B2-8B8C-70859BBD3CF9}" destId="{7DA59D13-296F-40CE-937E-DFBCA8F0EFD3}" srcOrd="0" destOrd="0" presId="urn:microsoft.com/office/officeart/2018/2/layout/IconCircleList"/>
    <dgm:cxn modelId="{65A8B2B7-32DA-4FDD-AD52-D9E1CEACDC8C}" type="presOf" srcId="{31084D6C-4032-4360-9585-7E7E88D943F8}" destId="{F34CD83C-CC85-4324-9E92-5C4D85B9FAA3}" srcOrd="0" destOrd="0" presId="urn:microsoft.com/office/officeart/2018/2/layout/IconCircleList"/>
    <dgm:cxn modelId="{10B3AB9D-DCF2-4CED-97D8-BA0E8ACB5112}" type="presParOf" srcId="{E35AB23C-FAED-4F96-86FE-19596A4F20CC}" destId="{887F143C-D631-47AA-8692-98BC961EFEFA}" srcOrd="0" destOrd="0" presId="urn:microsoft.com/office/officeart/2018/2/layout/IconCircleList"/>
    <dgm:cxn modelId="{24DFED7B-3CA2-487D-AF62-9862CC095314}" type="presParOf" srcId="{887F143C-D631-47AA-8692-98BC961EFEFA}" destId="{E15EE5C7-EAE5-4A4F-908B-3D68E160E3FF}" srcOrd="0" destOrd="0" presId="urn:microsoft.com/office/officeart/2018/2/layout/IconCircleList"/>
    <dgm:cxn modelId="{76455206-041E-4C4B-84E7-28B508DD0D6D}" type="presParOf" srcId="{E15EE5C7-EAE5-4A4F-908B-3D68E160E3FF}" destId="{80057783-75B4-4697-A2F9-A6AC7B1097DB}" srcOrd="0" destOrd="0" presId="urn:microsoft.com/office/officeart/2018/2/layout/IconCircleList"/>
    <dgm:cxn modelId="{EE3AF821-32DA-4378-8197-7DD84C900321}" type="presParOf" srcId="{E15EE5C7-EAE5-4A4F-908B-3D68E160E3FF}" destId="{B3C5DF9A-D48E-44B8-A8B9-5BD8AD5437DA}" srcOrd="1" destOrd="0" presId="urn:microsoft.com/office/officeart/2018/2/layout/IconCircleList"/>
    <dgm:cxn modelId="{37B2379A-BC59-4759-BF71-77D82791C363}" type="presParOf" srcId="{E15EE5C7-EAE5-4A4F-908B-3D68E160E3FF}" destId="{C2F1DCEE-5B22-47D7-914A-677A573D7681}" srcOrd="2" destOrd="0" presId="urn:microsoft.com/office/officeart/2018/2/layout/IconCircleList"/>
    <dgm:cxn modelId="{E0A072E2-78FD-4C6C-8705-7C8C0B775D87}" type="presParOf" srcId="{E15EE5C7-EAE5-4A4F-908B-3D68E160E3FF}" destId="{C7E94C3D-17DD-48AC-AA0A-E813F6AF6522}" srcOrd="3" destOrd="0" presId="urn:microsoft.com/office/officeart/2018/2/layout/IconCircleList"/>
    <dgm:cxn modelId="{DE77B335-FAD8-4664-AF1D-D72729621F04}" type="presParOf" srcId="{887F143C-D631-47AA-8692-98BC961EFEFA}" destId="{040B96EF-496D-4FF0-8CDE-F2B66A68BC6A}" srcOrd="1" destOrd="0" presId="urn:microsoft.com/office/officeart/2018/2/layout/IconCircleList"/>
    <dgm:cxn modelId="{A26530B1-4C25-48DB-83D4-E0B13CFA035E}" type="presParOf" srcId="{887F143C-D631-47AA-8692-98BC961EFEFA}" destId="{A4B2B586-3718-4736-A876-C46EECC8630C}" srcOrd="2" destOrd="0" presId="urn:microsoft.com/office/officeart/2018/2/layout/IconCircleList"/>
    <dgm:cxn modelId="{A5A3940E-2201-4657-AE23-88B20F6C3ACF}" type="presParOf" srcId="{A4B2B586-3718-4736-A876-C46EECC8630C}" destId="{1DACD787-C8DF-4974-9E84-D280C8CA40AB}" srcOrd="0" destOrd="0" presId="urn:microsoft.com/office/officeart/2018/2/layout/IconCircleList"/>
    <dgm:cxn modelId="{6101EB30-3C16-4481-9417-1635049A94C7}" type="presParOf" srcId="{A4B2B586-3718-4736-A876-C46EECC8630C}" destId="{560926B4-6530-490E-B6E8-8EF4B252A759}" srcOrd="1" destOrd="0" presId="urn:microsoft.com/office/officeart/2018/2/layout/IconCircleList"/>
    <dgm:cxn modelId="{16809C42-97A8-4CE4-97A8-43D0C26982B1}" type="presParOf" srcId="{A4B2B586-3718-4736-A876-C46EECC8630C}" destId="{E2218144-AA98-4037-90B8-C04C278FD733}" srcOrd="2" destOrd="0" presId="urn:microsoft.com/office/officeart/2018/2/layout/IconCircleList"/>
    <dgm:cxn modelId="{3D50262A-69AA-498E-9776-88E9B5AA80B9}" type="presParOf" srcId="{A4B2B586-3718-4736-A876-C46EECC8630C}" destId="{BBA6F2A2-AE75-4646-BAFF-BC640FF6220B}" srcOrd="3" destOrd="0" presId="urn:microsoft.com/office/officeart/2018/2/layout/IconCircleList"/>
    <dgm:cxn modelId="{9EDF20EB-DFAA-4845-9722-688D3EB6E3D6}" type="presParOf" srcId="{887F143C-D631-47AA-8692-98BC961EFEFA}" destId="{B46B842A-A287-4A80-A1BD-EB8014CD6DC1}" srcOrd="3" destOrd="0" presId="urn:microsoft.com/office/officeart/2018/2/layout/IconCircleList"/>
    <dgm:cxn modelId="{E6F2ED3F-C80D-4215-8513-A407D30298AE}" type="presParOf" srcId="{887F143C-D631-47AA-8692-98BC961EFEFA}" destId="{8829F8E4-4417-45E1-B988-B0AE92C7D58A}" srcOrd="4" destOrd="0" presId="urn:microsoft.com/office/officeart/2018/2/layout/IconCircleList"/>
    <dgm:cxn modelId="{C276BF9A-CD97-480A-AF74-C689E156BFD8}" type="presParOf" srcId="{8829F8E4-4417-45E1-B988-B0AE92C7D58A}" destId="{20CB786F-079D-4D50-BEBC-C5DDC3328020}" srcOrd="0" destOrd="0" presId="urn:microsoft.com/office/officeart/2018/2/layout/IconCircleList"/>
    <dgm:cxn modelId="{8A38740D-1505-406A-8E28-10D229B82AF0}" type="presParOf" srcId="{8829F8E4-4417-45E1-B988-B0AE92C7D58A}" destId="{770D7A91-CBFF-4CAC-8878-A859C2D147CA}" srcOrd="1" destOrd="0" presId="urn:microsoft.com/office/officeart/2018/2/layout/IconCircleList"/>
    <dgm:cxn modelId="{C05B9403-1D64-4DBF-BB7E-30CC2DD78EFF}" type="presParOf" srcId="{8829F8E4-4417-45E1-B988-B0AE92C7D58A}" destId="{7A63DBF2-A1A8-4CE7-88E9-896714B1A259}" srcOrd="2" destOrd="0" presId="urn:microsoft.com/office/officeart/2018/2/layout/IconCircleList"/>
    <dgm:cxn modelId="{CC8D17D0-CEA5-48F5-9B46-95CCF5AF5736}" type="presParOf" srcId="{8829F8E4-4417-45E1-B988-B0AE92C7D58A}" destId="{74D8E60A-2546-43D4-B6E1-8976FED79646}" srcOrd="3" destOrd="0" presId="urn:microsoft.com/office/officeart/2018/2/layout/IconCircleList"/>
    <dgm:cxn modelId="{D71F36FE-DD75-4BDA-8A7A-1DC06BED4E42}" type="presParOf" srcId="{887F143C-D631-47AA-8692-98BC961EFEFA}" destId="{70898290-44FB-4881-8ADD-079CFBB43524}" srcOrd="5" destOrd="0" presId="urn:microsoft.com/office/officeart/2018/2/layout/IconCircleList"/>
    <dgm:cxn modelId="{B524AF27-205A-4EDE-8AFF-6B8A0558C20A}" type="presParOf" srcId="{887F143C-D631-47AA-8692-98BC961EFEFA}" destId="{E5994CAF-A89B-47B9-8963-556EE2EC5064}" srcOrd="6" destOrd="0" presId="urn:microsoft.com/office/officeart/2018/2/layout/IconCircleList"/>
    <dgm:cxn modelId="{7C3F8B1E-000A-4BDA-B86C-15AB60605A79}" type="presParOf" srcId="{E5994CAF-A89B-47B9-8963-556EE2EC5064}" destId="{152B02D7-B2A3-45CF-A9CB-E6505493083D}" srcOrd="0" destOrd="0" presId="urn:microsoft.com/office/officeart/2018/2/layout/IconCircleList"/>
    <dgm:cxn modelId="{A1ACD45E-27E4-4F00-82EA-0D7332A379E4}" type="presParOf" srcId="{E5994CAF-A89B-47B9-8963-556EE2EC5064}" destId="{5C7490F2-E845-4A5D-AB89-7489BC599DE4}" srcOrd="1" destOrd="0" presId="urn:microsoft.com/office/officeart/2018/2/layout/IconCircleList"/>
    <dgm:cxn modelId="{0C8FBA39-FDA7-44BD-866D-7E67E44E53A9}" type="presParOf" srcId="{E5994CAF-A89B-47B9-8963-556EE2EC5064}" destId="{D99DC373-B486-442E-9CA6-0B650A05641B}" srcOrd="2" destOrd="0" presId="urn:microsoft.com/office/officeart/2018/2/layout/IconCircleList"/>
    <dgm:cxn modelId="{998F57E5-A485-4AC2-9B38-A3B7DE1106A4}" type="presParOf" srcId="{E5994CAF-A89B-47B9-8963-556EE2EC5064}" destId="{00DD4721-C1DF-4088-ABF6-8BA11BB8BBA9}" srcOrd="3" destOrd="0" presId="urn:microsoft.com/office/officeart/2018/2/layout/IconCircleList"/>
    <dgm:cxn modelId="{A4DD6D81-E3E0-4DE6-911C-26F971820560}" type="presParOf" srcId="{887F143C-D631-47AA-8692-98BC961EFEFA}" destId="{7DA59D13-296F-40CE-937E-DFBCA8F0EFD3}" srcOrd="7" destOrd="0" presId="urn:microsoft.com/office/officeart/2018/2/layout/IconCircleList"/>
    <dgm:cxn modelId="{12BA6443-439F-44AD-ABF0-0B207FDE9FF5}" type="presParOf" srcId="{887F143C-D631-47AA-8692-98BC961EFEFA}" destId="{8F903978-25B5-4322-A00B-48E087862A64}" srcOrd="8" destOrd="0" presId="urn:microsoft.com/office/officeart/2018/2/layout/IconCircleList"/>
    <dgm:cxn modelId="{1A161258-E999-4751-8B63-95C3280D9B67}" type="presParOf" srcId="{8F903978-25B5-4322-A00B-48E087862A64}" destId="{05FF0CF5-B29B-4048-8DE8-415D46BB4F26}" srcOrd="0" destOrd="0" presId="urn:microsoft.com/office/officeart/2018/2/layout/IconCircleList"/>
    <dgm:cxn modelId="{D276358A-EE2D-4DB3-8E46-0DE7F2CB2A7F}" type="presParOf" srcId="{8F903978-25B5-4322-A00B-48E087862A64}" destId="{9299DF0D-927B-4475-AE8B-EEBD7EDE0406}" srcOrd="1" destOrd="0" presId="urn:microsoft.com/office/officeart/2018/2/layout/IconCircleList"/>
    <dgm:cxn modelId="{20D9AC65-41B8-45F9-8265-F4BFD42FD712}" type="presParOf" srcId="{8F903978-25B5-4322-A00B-48E087862A64}" destId="{EA5B9400-AE26-4FC2-91CC-147FA8FD37ED}" srcOrd="2" destOrd="0" presId="urn:microsoft.com/office/officeart/2018/2/layout/IconCircleList"/>
    <dgm:cxn modelId="{5D5CB957-F779-43B5-AE0A-71D5139E247C}" type="presParOf" srcId="{8F903978-25B5-4322-A00B-48E087862A64}" destId="{F34CD83C-CC85-4324-9E92-5C4D85B9FAA3}"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FC9261-0A59-4592-B67C-EBC459A4CD7C}"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s-CO"/>
        </a:p>
      </dgm:t>
    </dgm:pt>
    <dgm:pt modelId="{61EFC926-2C3F-45BF-A1E1-67A37A6A3780}">
      <dgm:prSet custT="1"/>
      <dgm:spPr/>
      <dgm:t>
        <a:bodyPr/>
        <a:lstStyle/>
        <a:p>
          <a:endParaRPr lang="es-CO" sz="2800" dirty="0"/>
        </a:p>
        <a:p>
          <a:endParaRPr lang="es-CO" sz="2800" dirty="0"/>
        </a:p>
        <a:p>
          <a:endParaRPr lang="es-CO" sz="2800" dirty="0"/>
        </a:p>
        <a:p>
          <a:r>
            <a:rPr lang="es-CO" sz="2800" dirty="0"/>
            <a:t>En esta línea se presentan, planean y ejecutan los proyectos definidos como estratégicos para apoyar la conformación, dinamización y sostenibilidad de la Red Colombiana de Información Científica.  </a:t>
          </a:r>
        </a:p>
      </dgm:t>
    </dgm:pt>
    <dgm:pt modelId="{B20C60A6-5E03-489A-AAE9-21DAB137C624}" type="parTrans" cxnId="{DCD18589-4D9C-4502-BC8C-0A59DDF084A2}">
      <dgm:prSet/>
      <dgm:spPr/>
      <dgm:t>
        <a:bodyPr/>
        <a:lstStyle/>
        <a:p>
          <a:endParaRPr lang="es-CO"/>
        </a:p>
      </dgm:t>
    </dgm:pt>
    <dgm:pt modelId="{B88399D6-4E59-4E26-A564-BC60AC2A25E2}" type="sibTrans" cxnId="{DCD18589-4D9C-4502-BC8C-0A59DDF084A2}">
      <dgm:prSet/>
      <dgm:spPr/>
      <dgm:t>
        <a:bodyPr/>
        <a:lstStyle/>
        <a:p>
          <a:endParaRPr lang="es-CO"/>
        </a:p>
      </dgm:t>
    </dgm:pt>
    <dgm:pt modelId="{18F929C9-62B6-4213-A306-30A30EBDFFE0}" type="pres">
      <dgm:prSet presAssocID="{53FC9261-0A59-4592-B67C-EBC459A4CD7C}" presName="vert0" presStyleCnt="0">
        <dgm:presLayoutVars>
          <dgm:dir/>
          <dgm:animOne val="branch"/>
          <dgm:animLvl val="lvl"/>
        </dgm:presLayoutVars>
      </dgm:prSet>
      <dgm:spPr/>
      <dgm:t>
        <a:bodyPr/>
        <a:lstStyle/>
        <a:p>
          <a:endParaRPr lang="es-ES"/>
        </a:p>
      </dgm:t>
    </dgm:pt>
    <dgm:pt modelId="{C923923B-8A54-4C6A-B86D-2B16719293ED}" type="pres">
      <dgm:prSet presAssocID="{61EFC926-2C3F-45BF-A1E1-67A37A6A3780}" presName="thickLine" presStyleLbl="alignNode1" presStyleIdx="0" presStyleCnt="1"/>
      <dgm:spPr/>
    </dgm:pt>
    <dgm:pt modelId="{37E922E4-AFA8-4141-A352-2E09F3D28153}" type="pres">
      <dgm:prSet presAssocID="{61EFC926-2C3F-45BF-A1E1-67A37A6A3780}" presName="horz1" presStyleCnt="0"/>
      <dgm:spPr/>
    </dgm:pt>
    <dgm:pt modelId="{96F28B37-BF2C-47A1-826F-92ACD22DCFF6}" type="pres">
      <dgm:prSet presAssocID="{61EFC926-2C3F-45BF-A1E1-67A37A6A3780}" presName="tx1" presStyleLbl="revTx" presStyleIdx="0" presStyleCnt="1"/>
      <dgm:spPr/>
      <dgm:t>
        <a:bodyPr/>
        <a:lstStyle/>
        <a:p>
          <a:endParaRPr lang="es-ES"/>
        </a:p>
      </dgm:t>
    </dgm:pt>
    <dgm:pt modelId="{BFB9EE5A-823A-4B52-841E-DA56EEDB11C0}" type="pres">
      <dgm:prSet presAssocID="{61EFC926-2C3F-45BF-A1E1-67A37A6A3780}" presName="vert1" presStyleCnt="0"/>
      <dgm:spPr/>
    </dgm:pt>
  </dgm:ptLst>
  <dgm:cxnLst>
    <dgm:cxn modelId="{DCD18589-4D9C-4502-BC8C-0A59DDF084A2}" srcId="{53FC9261-0A59-4592-B67C-EBC459A4CD7C}" destId="{61EFC926-2C3F-45BF-A1E1-67A37A6A3780}" srcOrd="0" destOrd="0" parTransId="{B20C60A6-5E03-489A-AAE9-21DAB137C624}" sibTransId="{B88399D6-4E59-4E26-A564-BC60AC2A25E2}"/>
    <dgm:cxn modelId="{6E6DFE8A-6AE8-47FC-93B8-085D763D5D1D}" type="presOf" srcId="{53FC9261-0A59-4592-B67C-EBC459A4CD7C}" destId="{18F929C9-62B6-4213-A306-30A30EBDFFE0}" srcOrd="0" destOrd="0" presId="urn:microsoft.com/office/officeart/2008/layout/LinedList"/>
    <dgm:cxn modelId="{A83B0857-C404-4EF7-A1CD-301054EEB019}" type="presOf" srcId="{61EFC926-2C3F-45BF-A1E1-67A37A6A3780}" destId="{96F28B37-BF2C-47A1-826F-92ACD22DCFF6}" srcOrd="0" destOrd="0" presId="urn:microsoft.com/office/officeart/2008/layout/LinedList"/>
    <dgm:cxn modelId="{9093EAA8-0E0A-41BF-87E5-EE550C61CC81}" type="presParOf" srcId="{18F929C9-62B6-4213-A306-30A30EBDFFE0}" destId="{C923923B-8A54-4C6A-B86D-2B16719293ED}" srcOrd="0" destOrd="0" presId="urn:microsoft.com/office/officeart/2008/layout/LinedList"/>
    <dgm:cxn modelId="{C7DCAE4A-9392-4CD8-AA74-58E7F8ECC0D1}" type="presParOf" srcId="{18F929C9-62B6-4213-A306-30A30EBDFFE0}" destId="{37E922E4-AFA8-4141-A352-2E09F3D28153}" srcOrd="1" destOrd="0" presId="urn:microsoft.com/office/officeart/2008/layout/LinedList"/>
    <dgm:cxn modelId="{70FE7359-705A-4852-B439-322F706F1CB2}" type="presParOf" srcId="{37E922E4-AFA8-4141-A352-2E09F3D28153}" destId="{96F28B37-BF2C-47A1-826F-92ACD22DCFF6}" srcOrd="0" destOrd="0" presId="urn:microsoft.com/office/officeart/2008/layout/LinedList"/>
    <dgm:cxn modelId="{4A2CC850-C6C5-46F2-9009-BEF05202AA64}" type="presParOf" srcId="{37E922E4-AFA8-4141-A352-2E09F3D28153}" destId="{BFB9EE5A-823A-4B52-841E-DA56EEDB11C0}" srcOrd="1" destOrd="0" presId="urn:microsoft.com/office/officeart/2008/layout/Lin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FC9261-0A59-4592-B67C-EBC459A4CD7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s-CO"/>
        </a:p>
      </dgm:t>
    </dgm:pt>
    <dgm:pt modelId="{5615F5CA-870C-4E72-BE7F-2CE9BDD88FFD}">
      <dgm:prSet/>
      <dgm:spPr/>
      <dgm:t>
        <a:bodyPr/>
        <a:lstStyle/>
        <a:p>
          <a:pPr>
            <a:lnSpc>
              <a:spcPct val="100000"/>
            </a:lnSpc>
          </a:pPr>
          <a:r>
            <a:rPr lang="es-ES" dirty="0"/>
            <a:t>Diseñar estrategias de comunicación y apropiación social de la información científica </a:t>
          </a:r>
          <a:endParaRPr lang="es-CO" dirty="0"/>
        </a:p>
      </dgm:t>
    </dgm:pt>
    <dgm:pt modelId="{2B2CE7BD-ED0D-4072-B038-6C4992CD24D0}" type="sibTrans" cxnId="{83E73CA2-917B-438B-B870-AD2BF64CF118}">
      <dgm:prSet/>
      <dgm:spPr/>
      <dgm:t>
        <a:bodyPr/>
        <a:lstStyle/>
        <a:p>
          <a:endParaRPr lang="es-CO"/>
        </a:p>
      </dgm:t>
    </dgm:pt>
    <dgm:pt modelId="{FBEBB41E-F2C9-46DD-8084-208C827231E7}" type="parTrans" cxnId="{83E73CA2-917B-438B-B870-AD2BF64CF118}">
      <dgm:prSet/>
      <dgm:spPr/>
      <dgm:t>
        <a:bodyPr/>
        <a:lstStyle/>
        <a:p>
          <a:endParaRPr lang="es-CO"/>
        </a:p>
      </dgm:t>
    </dgm:pt>
    <dgm:pt modelId="{23C95C01-7841-41A1-805C-CE8C6E7B8010}">
      <dgm:prSet/>
      <dgm:spPr/>
      <dgm:t>
        <a:bodyPr/>
        <a:lstStyle/>
        <a:p>
          <a:pPr>
            <a:lnSpc>
              <a:spcPct val="100000"/>
            </a:lnSpc>
          </a:pPr>
          <a:r>
            <a:rPr lang="es-CO"/>
            <a:t>Promover la vinculación de los actores del Sistema Nacional de Ciencia, Tecnología e Innovación</a:t>
          </a:r>
          <a:r>
            <a:rPr lang="es-ES_tradnl"/>
            <a:t> a RedCol</a:t>
          </a:r>
          <a:endParaRPr lang="es-CO"/>
        </a:p>
      </dgm:t>
    </dgm:pt>
    <dgm:pt modelId="{D72B7D06-D0AF-48B2-8B8C-70859BBD3CF9}" type="sibTrans" cxnId="{D42A68EE-11B2-4C72-B965-48BFEA368F44}">
      <dgm:prSet/>
      <dgm:spPr/>
      <dgm:t>
        <a:bodyPr/>
        <a:lstStyle/>
        <a:p>
          <a:endParaRPr lang="es-CO"/>
        </a:p>
      </dgm:t>
    </dgm:pt>
    <dgm:pt modelId="{E03F68CA-70AE-435C-AE91-99D34431772C}" type="parTrans" cxnId="{D42A68EE-11B2-4C72-B965-48BFEA368F44}">
      <dgm:prSet/>
      <dgm:spPr/>
      <dgm:t>
        <a:bodyPr/>
        <a:lstStyle/>
        <a:p>
          <a:endParaRPr lang="es-CO"/>
        </a:p>
      </dgm:t>
    </dgm:pt>
    <dgm:pt modelId="{31084D6C-4032-4360-9585-7E7E88D943F8}">
      <dgm:prSet/>
      <dgm:spPr/>
      <dgm:t>
        <a:bodyPr/>
        <a:lstStyle/>
        <a:p>
          <a:pPr>
            <a:lnSpc>
              <a:spcPct val="100000"/>
            </a:lnSpc>
          </a:pPr>
          <a:r>
            <a:rPr lang="es-CO"/>
            <a:t>Coordinar el funcionamiento de RedCol y conformar los comités técnicos que se consideren estratégicos</a:t>
          </a:r>
        </a:p>
      </dgm:t>
    </dgm:pt>
    <dgm:pt modelId="{ABB9FB0F-C428-4424-B65A-322651BB850A}" type="sibTrans" cxnId="{23785088-188C-4B19-A1EF-8072D3D7D934}">
      <dgm:prSet/>
      <dgm:spPr/>
      <dgm:t>
        <a:bodyPr/>
        <a:lstStyle/>
        <a:p>
          <a:endParaRPr lang="es-CO"/>
        </a:p>
      </dgm:t>
    </dgm:pt>
    <dgm:pt modelId="{43D308D8-80A0-4A48-BF1E-50F70DF63DA7}" type="parTrans" cxnId="{23785088-188C-4B19-A1EF-8072D3D7D934}">
      <dgm:prSet/>
      <dgm:spPr/>
      <dgm:t>
        <a:bodyPr/>
        <a:lstStyle/>
        <a:p>
          <a:endParaRPr lang="es-CO"/>
        </a:p>
      </dgm:t>
    </dgm:pt>
    <dgm:pt modelId="{C4CCEB0B-86E3-4007-A089-62A6F9B67069}">
      <dgm:prSet/>
      <dgm:spPr/>
      <dgm:t>
        <a:bodyPr/>
        <a:lstStyle/>
        <a:p>
          <a:pPr>
            <a:lnSpc>
              <a:spcPct val="100000"/>
            </a:lnSpc>
          </a:pPr>
          <a:r>
            <a:rPr lang="es-CO"/>
            <a:t>Articular las acciones de RedCol  a nivel de todas las áreas de Colciencias y con otras iniciativas nacionales e internacionales</a:t>
          </a:r>
        </a:p>
      </dgm:t>
    </dgm:pt>
    <dgm:pt modelId="{6342607F-9B3A-41C3-BFCF-2CD32EE8886E}" type="sibTrans" cxnId="{B7A5E075-E854-4E72-B994-D42ED681993D}">
      <dgm:prSet/>
      <dgm:spPr/>
      <dgm:t>
        <a:bodyPr/>
        <a:lstStyle/>
        <a:p>
          <a:endParaRPr lang="es-CO"/>
        </a:p>
      </dgm:t>
    </dgm:pt>
    <dgm:pt modelId="{4B81CD82-44CF-4F60-8ABA-E408DC527428}" type="parTrans" cxnId="{B7A5E075-E854-4E72-B994-D42ED681993D}">
      <dgm:prSet/>
      <dgm:spPr/>
      <dgm:t>
        <a:bodyPr/>
        <a:lstStyle/>
        <a:p>
          <a:endParaRPr lang="es-CO"/>
        </a:p>
      </dgm:t>
    </dgm:pt>
    <dgm:pt modelId="{1C22EE9C-CCCA-48B7-8928-1116958B033D}" type="pres">
      <dgm:prSet presAssocID="{53FC9261-0A59-4592-B67C-EBC459A4CD7C}" presName="root" presStyleCnt="0">
        <dgm:presLayoutVars>
          <dgm:dir/>
          <dgm:resizeHandles val="exact"/>
        </dgm:presLayoutVars>
      </dgm:prSet>
      <dgm:spPr/>
      <dgm:t>
        <a:bodyPr/>
        <a:lstStyle/>
        <a:p>
          <a:endParaRPr lang="es-ES"/>
        </a:p>
      </dgm:t>
    </dgm:pt>
    <dgm:pt modelId="{1BBF2F77-415D-4A4C-98A1-0FB0ED03B2AE}" type="pres">
      <dgm:prSet presAssocID="{5615F5CA-870C-4E72-BE7F-2CE9BDD88FFD}" presName="compNode" presStyleCnt="0"/>
      <dgm:spPr/>
    </dgm:pt>
    <dgm:pt modelId="{6E767C6C-A7DC-4F6E-8567-DCDC59C9288F}" type="pres">
      <dgm:prSet presAssocID="{5615F5CA-870C-4E72-BE7F-2CE9BDD88FFD}" presName="bgRect" presStyleLbl="bgShp" presStyleIdx="0" presStyleCnt="4"/>
      <dgm:spPr/>
    </dgm:pt>
    <dgm:pt modelId="{1B3D89E9-6714-4317-A7F0-802D0AD27247}" type="pres">
      <dgm:prSet presAssocID="{5615F5CA-870C-4E72-BE7F-2CE9BDD88FF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User Network"/>
        </a:ext>
      </dgm:extLst>
    </dgm:pt>
    <dgm:pt modelId="{97BE789B-F85F-4E6C-A5F5-9293D9D65305}" type="pres">
      <dgm:prSet presAssocID="{5615F5CA-870C-4E72-BE7F-2CE9BDD88FFD}" presName="spaceRect" presStyleCnt="0"/>
      <dgm:spPr/>
    </dgm:pt>
    <dgm:pt modelId="{2FEFF101-FAF6-44E9-9939-84148C025FC1}" type="pres">
      <dgm:prSet presAssocID="{5615F5CA-870C-4E72-BE7F-2CE9BDD88FFD}" presName="parTx" presStyleLbl="revTx" presStyleIdx="0" presStyleCnt="4">
        <dgm:presLayoutVars>
          <dgm:chMax val="0"/>
          <dgm:chPref val="0"/>
        </dgm:presLayoutVars>
      </dgm:prSet>
      <dgm:spPr/>
      <dgm:t>
        <a:bodyPr/>
        <a:lstStyle/>
        <a:p>
          <a:endParaRPr lang="es-ES"/>
        </a:p>
      </dgm:t>
    </dgm:pt>
    <dgm:pt modelId="{5F35FD3F-BED8-4645-B314-64CEDB9E0805}" type="pres">
      <dgm:prSet presAssocID="{2B2CE7BD-ED0D-4072-B038-6C4992CD24D0}" presName="sibTrans" presStyleCnt="0"/>
      <dgm:spPr/>
    </dgm:pt>
    <dgm:pt modelId="{CDE6A06C-9744-43D1-BF69-3E9C61A69342}" type="pres">
      <dgm:prSet presAssocID="{C4CCEB0B-86E3-4007-A089-62A6F9B67069}" presName="compNode" presStyleCnt="0"/>
      <dgm:spPr/>
    </dgm:pt>
    <dgm:pt modelId="{78C32CE8-A822-4F91-9D4D-528220B5C7AD}" type="pres">
      <dgm:prSet presAssocID="{C4CCEB0B-86E3-4007-A089-62A6F9B67069}" presName="bgRect" presStyleLbl="bgShp" presStyleIdx="1" presStyleCnt="4"/>
      <dgm:spPr/>
    </dgm:pt>
    <dgm:pt modelId="{7C73DFE0-17C4-4506-AFC1-3015D01F630A}" type="pres">
      <dgm:prSet presAssocID="{C4CCEB0B-86E3-4007-A089-62A6F9B6706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Processor"/>
        </a:ext>
      </dgm:extLst>
    </dgm:pt>
    <dgm:pt modelId="{C9989F13-A0E7-467F-977B-5E5A909AB38A}" type="pres">
      <dgm:prSet presAssocID="{C4CCEB0B-86E3-4007-A089-62A6F9B67069}" presName="spaceRect" presStyleCnt="0"/>
      <dgm:spPr/>
    </dgm:pt>
    <dgm:pt modelId="{A1F6AD39-2357-4BDC-A4E0-E9BA194B1207}" type="pres">
      <dgm:prSet presAssocID="{C4CCEB0B-86E3-4007-A089-62A6F9B67069}" presName="parTx" presStyleLbl="revTx" presStyleIdx="1" presStyleCnt="4">
        <dgm:presLayoutVars>
          <dgm:chMax val="0"/>
          <dgm:chPref val="0"/>
        </dgm:presLayoutVars>
      </dgm:prSet>
      <dgm:spPr/>
      <dgm:t>
        <a:bodyPr/>
        <a:lstStyle/>
        <a:p>
          <a:endParaRPr lang="es-ES"/>
        </a:p>
      </dgm:t>
    </dgm:pt>
    <dgm:pt modelId="{0FFA52CE-6F9E-4EE6-9447-C1972C46CE20}" type="pres">
      <dgm:prSet presAssocID="{6342607F-9B3A-41C3-BFCF-2CD32EE8886E}" presName="sibTrans" presStyleCnt="0"/>
      <dgm:spPr/>
    </dgm:pt>
    <dgm:pt modelId="{A56F70A6-E9EB-4040-B70E-DA8767DDF7B4}" type="pres">
      <dgm:prSet presAssocID="{23C95C01-7841-41A1-805C-CE8C6E7B8010}" presName="compNode" presStyleCnt="0"/>
      <dgm:spPr/>
    </dgm:pt>
    <dgm:pt modelId="{F3ABA392-1C1C-4324-9347-5CC7D367928C}" type="pres">
      <dgm:prSet presAssocID="{23C95C01-7841-41A1-805C-CE8C6E7B8010}" presName="bgRect" presStyleLbl="bgShp" presStyleIdx="2" presStyleCnt="4"/>
      <dgm:spPr/>
    </dgm:pt>
    <dgm:pt modelId="{AF730BE7-5A85-4930-A9FE-1C39B0A537D3}" type="pres">
      <dgm:prSet presAssocID="{23C95C01-7841-41A1-805C-CE8C6E7B801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ranching Diagram"/>
        </a:ext>
      </dgm:extLst>
    </dgm:pt>
    <dgm:pt modelId="{D392C45D-FE68-49F1-9D52-8EA2D3ED5FCD}" type="pres">
      <dgm:prSet presAssocID="{23C95C01-7841-41A1-805C-CE8C6E7B8010}" presName="spaceRect" presStyleCnt="0"/>
      <dgm:spPr/>
    </dgm:pt>
    <dgm:pt modelId="{BE141377-F6F4-4BC8-B3EF-95F72EEFCD17}" type="pres">
      <dgm:prSet presAssocID="{23C95C01-7841-41A1-805C-CE8C6E7B8010}" presName="parTx" presStyleLbl="revTx" presStyleIdx="2" presStyleCnt="4">
        <dgm:presLayoutVars>
          <dgm:chMax val="0"/>
          <dgm:chPref val="0"/>
        </dgm:presLayoutVars>
      </dgm:prSet>
      <dgm:spPr/>
      <dgm:t>
        <a:bodyPr/>
        <a:lstStyle/>
        <a:p>
          <a:endParaRPr lang="es-ES"/>
        </a:p>
      </dgm:t>
    </dgm:pt>
    <dgm:pt modelId="{C64BA13F-58BF-45FE-BA1F-98E5540DF0CB}" type="pres">
      <dgm:prSet presAssocID="{D72B7D06-D0AF-48B2-8B8C-70859BBD3CF9}" presName="sibTrans" presStyleCnt="0"/>
      <dgm:spPr/>
    </dgm:pt>
    <dgm:pt modelId="{D8BFA653-58F2-4C8B-95CB-41C5394399BE}" type="pres">
      <dgm:prSet presAssocID="{31084D6C-4032-4360-9585-7E7E88D943F8}" presName="compNode" presStyleCnt="0"/>
      <dgm:spPr/>
    </dgm:pt>
    <dgm:pt modelId="{8CCE2D48-15F1-4C2E-8094-FE18BE69B6AD}" type="pres">
      <dgm:prSet presAssocID="{31084D6C-4032-4360-9585-7E7E88D943F8}" presName="bgRect" presStyleLbl="bgShp" presStyleIdx="3" presStyleCnt="4"/>
      <dgm:spPr/>
    </dgm:pt>
    <dgm:pt modelId="{AAF562A6-00FD-4B99-BB78-E79A167B8DD6}" type="pres">
      <dgm:prSet presAssocID="{31084D6C-4032-4360-9585-7E7E88D943F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Bank"/>
        </a:ext>
      </dgm:extLst>
    </dgm:pt>
    <dgm:pt modelId="{2675EFE2-D89C-47A0-A3F0-17F8D8DF1464}" type="pres">
      <dgm:prSet presAssocID="{31084D6C-4032-4360-9585-7E7E88D943F8}" presName="spaceRect" presStyleCnt="0"/>
      <dgm:spPr/>
    </dgm:pt>
    <dgm:pt modelId="{ED7B53CE-48C0-45C8-9646-7E4A4256939A}" type="pres">
      <dgm:prSet presAssocID="{31084D6C-4032-4360-9585-7E7E88D943F8}" presName="parTx" presStyleLbl="revTx" presStyleIdx="3" presStyleCnt="4">
        <dgm:presLayoutVars>
          <dgm:chMax val="0"/>
          <dgm:chPref val="0"/>
        </dgm:presLayoutVars>
      </dgm:prSet>
      <dgm:spPr/>
      <dgm:t>
        <a:bodyPr/>
        <a:lstStyle/>
        <a:p>
          <a:endParaRPr lang="es-ES"/>
        </a:p>
      </dgm:t>
    </dgm:pt>
  </dgm:ptLst>
  <dgm:cxnLst>
    <dgm:cxn modelId="{D42A68EE-11B2-4C72-B965-48BFEA368F44}" srcId="{53FC9261-0A59-4592-B67C-EBC459A4CD7C}" destId="{23C95C01-7841-41A1-805C-CE8C6E7B8010}" srcOrd="2" destOrd="0" parTransId="{E03F68CA-70AE-435C-AE91-99D34431772C}" sibTransId="{D72B7D06-D0AF-48B2-8B8C-70859BBD3CF9}"/>
    <dgm:cxn modelId="{83E73CA2-917B-438B-B870-AD2BF64CF118}" srcId="{53FC9261-0A59-4592-B67C-EBC459A4CD7C}" destId="{5615F5CA-870C-4E72-BE7F-2CE9BDD88FFD}" srcOrd="0" destOrd="0" parTransId="{FBEBB41E-F2C9-46DD-8084-208C827231E7}" sibTransId="{2B2CE7BD-ED0D-4072-B038-6C4992CD24D0}"/>
    <dgm:cxn modelId="{543BB150-7B49-453A-BAD2-4A541EE69773}" type="presOf" srcId="{5615F5CA-870C-4E72-BE7F-2CE9BDD88FFD}" destId="{2FEFF101-FAF6-44E9-9939-84148C025FC1}" srcOrd="0" destOrd="0" presId="urn:microsoft.com/office/officeart/2018/2/layout/IconVerticalSolidList"/>
    <dgm:cxn modelId="{B7A5E075-E854-4E72-B994-D42ED681993D}" srcId="{53FC9261-0A59-4592-B67C-EBC459A4CD7C}" destId="{C4CCEB0B-86E3-4007-A089-62A6F9B67069}" srcOrd="1" destOrd="0" parTransId="{4B81CD82-44CF-4F60-8ABA-E408DC527428}" sibTransId="{6342607F-9B3A-41C3-BFCF-2CD32EE8886E}"/>
    <dgm:cxn modelId="{AF4C3F32-1B0E-4445-B1B4-E5AB2050A7DB}" type="presOf" srcId="{23C95C01-7841-41A1-805C-CE8C6E7B8010}" destId="{BE141377-F6F4-4BC8-B3EF-95F72EEFCD17}" srcOrd="0" destOrd="0" presId="urn:microsoft.com/office/officeart/2018/2/layout/IconVerticalSolidList"/>
    <dgm:cxn modelId="{2FEB8C57-8F47-4780-A14D-977F888928B5}" type="presOf" srcId="{31084D6C-4032-4360-9585-7E7E88D943F8}" destId="{ED7B53CE-48C0-45C8-9646-7E4A4256939A}" srcOrd="0" destOrd="0" presId="urn:microsoft.com/office/officeart/2018/2/layout/IconVerticalSolidList"/>
    <dgm:cxn modelId="{348D729D-5DAA-4559-A2BE-AB4B95CDE30F}" type="presOf" srcId="{C4CCEB0B-86E3-4007-A089-62A6F9B67069}" destId="{A1F6AD39-2357-4BDC-A4E0-E9BA194B1207}" srcOrd="0" destOrd="0" presId="urn:microsoft.com/office/officeart/2018/2/layout/IconVerticalSolidList"/>
    <dgm:cxn modelId="{BE1F2787-3799-4D2D-A926-0A763372014B}" type="presOf" srcId="{53FC9261-0A59-4592-B67C-EBC459A4CD7C}" destId="{1C22EE9C-CCCA-48B7-8928-1116958B033D}" srcOrd="0" destOrd="0" presId="urn:microsoft.com/office/officeart/2018/2/layout/IconVerticalSolidList"/>
    <dgm:cxn modelId="{23785088-188C-4B19-A1EF-8072D3D7D934}" srcId="{53FC9261-0A59-4592-B67C-EBC459A4CD7C}" destId="{31084D6C-4032-4360-9585-7E7E88D943F8}" srcOrd="3" destOrd="0" parTransId="{43D308D8-80A0-4A48-BF1E-50F70DF63DA7}" sibTransId="{ABB9FB0F-C428-4424-B65A-322651BB850A}"/>
    <dgm:cxn modelId="{F80A8E3D-6214-4597-9BEB-0BB37CD7D32A}" type="presParOf" srcId="{1C22EE9C-CCCA-48B7-8928-1116958B033D}" destId="{1BBF2F77-415D-4A4C-98A1-0FB0ED03B2AE}" srcOrd="0" destOrd="0" presId="urn:microsoft.com/office/officeart/2018/2/layout/IconVerticalSolidList"/>
    <dgm:cxn modelId="{3625F944-6CBA-4355-A906-B8766D3856EE}" type="presParOf" srcId="{1BBF2F77-415D-4A4C-98A1-0FB0ED03B2AE}" destId="{6E767C6C-A7DC-4F6E-8567-DCDC59C9288F}" srcOrd="0" destOrd="0" presId="urn:microsoft.com/office/officeart/2018/2/layout/IconVerticalSolidList"/>
    <dgm:cxn modelId="{BE017F42-E0B9-47C0-B8BC-AB2122782210}" type="presParOf" srcId="{1BBF2F77-415D-4A4C-98A1-0FB0ED03B2AE}" destId="{1B3D89E9-6714-4317-A7F0-802D0AD27247}" srcOrd="1" destOrd="0" presId="urn:microsoft.com/office/officeart/2018/2/layout/IconVerticalSolidList"/>
    <dgm:cxn modelId="{A6EB5519-6411-474A-815F-C4772D4D4234}" type="presParOf" srcId="{1BBF2F77-415D-4A4C-98A1-0FB0ED03B2AE}" destId="{97BE789B-F85F-4E6C-A5F5-9293D9D65305}" srcOrd="2" destOrd="0" presId="urn:microsoft.com/office/officeart/2018/2/layout/IconVerticalSolidList"/>
    <dgm:cxn modelId="{8ED703FA-22AB-4072-BBAB-655FF47D6849}" type="presParOf" srcId="{1BBF2F77-415D-4A4C-98A1-0FB0ED03B2AE}" destId="{2FEFF101-FAF6-44E9-9939-84148C025FC1}" srcOrd="3" destOrd="0" presId="urn:microsoft.com/office/officeart/2018/2/layout/IconVerticalSolidList"/>
    <dgm:cxn modelId="{AD0A2C8D-397D-4D20-86D4-F7F60976AC6F}" type="presParOf" srcId="{1C22EE9C-CCCA-48B7-8928-1116958B033D}" destId="{5F35FD3F-BED8-4645-B314-64CEDB9E0805}" srcOrd="1" destOrd="0" presId="urn:microsoft.com/office/officeart/2018/2/layout/IconVerticalSolidList"/>
    <dgm:cxn modelId="{6AF26EDC-0092-496B-AF60-34C125A67680}" type="presParOf" srcId="{1C22EE9C-CCCA-48B7-8928-1116958B033D}" destId="{CDE6A06C-9744-43D1-BF69-3E9C61A69342}" srcOrd="2" destOrd="0" presId="urn:microsoft.com/office/officeart/2018/2/layout/IconVerticalSolidList"/>
    <dgm:cxn modelId="{F912A208-599A-40C0-AD18-F7BF862B2C07}" type="presParOf" srcId="{CDE6A06C-9744-43D1-BF69-3E9C61A69342}" destId="{78C32CE8-A822-4F91-9D4D-528220B5C7AD}" srcOrd="0" destOrd="0" presId="urn:microsoft.com/office/officeart/2018/2/layout/IconVerticalSolidList"/>
    <dgm:cxn modelId="{443947FE-D5DA-4CA8-8185-9606983B52D1}" type="presParOf" srcId="{CDE6A06C-9744-43D1-BF69-3E9C61A69342}" destId="{7C73DFE0-17C4-4506-AFC1-3015D01F630A}" srcOrd="1" destOrd="0" presId="urn:microsoft.com/office/officeart/2018/2/layout/IconVerticalSolidList"/>
    <dgm:cxn modelId="{24C0ADEC-A0C1-4C49-8496-E1C5587500D9}" type="presParOf" srcId="{CDE6A06C-9744-43D1-BF69-3E9C61A69342}" destId="{C9989F13-A0E7-467F-977B-5E5A909AB38A}" srcOrd="2" destOrd="0" presId="urn:microsoft.com/office/officeart/2018/2/layout/IconVerticalSolidList"/>
    <dgm:cxn modelId="{16D9A216-B9F8-46CB-AF8E-56E2C0EAD3C0}" type="presParOf" srcId="{CDE6A06C-9744-43D1-BF69-3E9C61A69342}" destId="{A1F6AD39-2357-4BDC-A4E0-E9BA194B1207}" srcOrd="3" destOrd="0" presId="urn:microsoft.com/office/officeart/2018/2/layout/IconVerticalSolidList"/>
    <dgm:cxn modelId="{F98BC744-D6D3-483F-A566-114B0E550795}" type="presParOf" srcId="{1C22EE9C-CCCA-48B7-8928-1116958B033D}" destId="{0FFA52CE-6F9E-4EE6-9447-C1972C46CE20}" srcOrd="3" destOrd="0" presId="urn:microsoft.com/office/officeart/2018/2/layout/IconVerticalSolidList"/>
    <dgm:cxn modelId="{9D553C17-4A25-4BB7-932D-67A37825FEDB}" type="presParOf" srcId="{1C22EE9C-CCCA-48B7-8928-1116958B033D}" destId="{A56F70A6-E9EB-4040-B70E-DA8767DDF7B4}" srcOrd="4" destOrd="0" presId="urn:microsoft.com/office/officeart/2018/2/layout/IconVerticalSolidList"/>
    <dgm:cxn modelId="{36FBF59A-C27D-4D3A-A3C8-E8FFD43D7DD9}" type="presParOf" srcId="{A56F70A6-E9EB-4040-B70E-DA8767DDF7B4}" destId="{F3ABA392-1C1C-4324-9347-5CC7D367928C}" srcOrd="0" destOrd="0" presId="urn:microsoft.com/office/officeart/2018/2/layout/IconVerticalSolidList"/>
    <dgm:cxn modelId="{1EB4225F-36B4-47BF-BF1E-976681A22ABE}" type="presParOf" srcId="{A56F70A6-E9EB-4040-B70E-DA8767DDF7B4}" destId="{AF730BE7-5A85-4930-A9FE-1C39B0A537D3}" srcOrd="1" destOrd="0" presId="urn:microsoft.com/office/officeart/2018/2/layout/IconVerticalSolidList"/>
    <dgm:cxn modelId="{15360CAE-87A4-4F0C-9DBB-4CC57EBCC99C}" type="presParOf" srcId="{A56F70A6-E9EB-4040-B70E-DA8767DDF7B4}" destId="{D392C45D-FE68-49F1-9D52-8EA2D3ED5FCD}" srcOrd="2" destOrd="0" presId="urn:microsoft.com/office/officeart/2018/2/layout/IconVerticalSolidList"/>
    <dgm:cxn modelId="{43236417-EC4E-45B1-AED5-7B2E6C7BA27E}" type="presParOf" srcId="{A56F70A6-E9EB-4040-B70E-DA8767DDF7B4}" destId="{BE141377-F6F4-4BC8-B3EF-95F72EEFCD17}" srcOrd="3" destOrd="0" presId="urn:microsoft.com/office/officeart/2018/2/layout/IconVerticalSolidList"/>
    <dgm:cxn modelId="{4881406B-8A33-4530-AF2E-D41067703CB1}" type="presParOf" srcId="{1C22EE9C-CCCA-48B7-8928-1116958B033D}" destId="{C64BA13F-58BF-45FE-BA1F-98E5540DF0CB}" srcOrd="5" destOrd="0" presId="urn:microsoft.com/office/officeart/2018/2/layout/IconVerticalSolidList"/>
    <dgm:cxn modelId="{78B6CAAA-6239-4BB7-BADD-7F667EAED368}" type="presParOf" srcId="{1C22EE9C-CCCA-48B7-8928-1116958B033D}" destId="{D8BFA653-58F2-4C8B-95CB-41C5394399BE}" srcOrd="6" destOrd="0" presId="urn:microsoft.com/office/officeart/2018/2/layout/IconVerticalSolidList"/>
    <dgm:cxn modelId="{01E4277D-D615-4FBB-806E-5DBDF8759D2F}" type="presParOf" srcId="{D8BFA653-58F2-4C8B-95CB-41C5394399BE}" destId="{8CCE2D48-15F1-4C2E-8094-FE18BE69B6AD}" srcOrd="0" destOrd="0" presId="urn:microsoft.com/office/officeart/2018/2/layout/IconVerticalSolidList"/>
    <dgm:cxn modelId="{9E425CBC-0BDB-4567-9784-FE0786D45A06}" type="presParOf" srcId="{D8BFA653-58F2-4C8B-95CB-41C5394399BE}" destId="{AAF562A6-00FD-4B99-BB78-E79A167B8DD6}" srcOrd="1" destOrd="0" presId="urn:microsoft.com/office/officeart/2018/2/layout/IconVerticalSolidList"/>
    <dgm:cxn modelId="{F61CD49B-5428-4009-AB6D-D698733E2C8D}" type="presParOf" srcId="{D8BFA653-58F2-4C8B-95CB-41C5394399BE}" destId="{2675EFE2-D89C-47A0-A3F0-17F8D8DF1464}" srcOrd="2" destOrd="0" presId="urn:microsoft.com/office/officeart/2018/2/layout/IconVerticalSolidList"/>
    <dgm:cxn modelId="{A3A500BF-A780-4A9C-A652-D2D4FBD22EBE}" type="presParOf" srcId="{D8BFA653-58F2-4C8B-95CB-41C5394399BE}" destId="{ED7B53CE-48C0-45C8-9646-7E4A4256939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1511E-307E-4062-9C36-1306402093F0}">
      <dsp:nvSpPr>
        <dsp:cNvPr id="0" name=""/>
        <dsp:cNvSpPr/>
      </dsp:nvSpPr>
      <dsp:spPr>
        <a:xfrm>
          <a:off x="0" y="0"/>
          <a:ext cx="459302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335CE74-9704-4556-B4D9-36F9E02E49F4}">
      <dsp:nvSpPr>
        <dsp:cNvPr id="0" name=""/>
        <dsp:cNvSpPr/>
      </dsp:nvSpPr>
      <dsp:spPr>
        <a:xfrm>
          <a:off x="0" y="0"/>
          <a:ext cx="4593021" cy="327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a:t>Agendas abiertas de investigación</a:t>
          </a:r>
        </a:p>
      </dsp:txBody>
      <dsp:txXfrm>
        <a:off x="0" y="0"/>
        <a:ext cx="4593021" cy="327479"/>
      </dsp:txXfrm>
    </dsp:sp>
    <dsp:sp modelId="{BC00CA9D-70C9-4565-A7F2-47FA87DA2011}">
      <dsp:nvSpPr>
        <dsp:cNvPr id="0" name=""/>
        <dsp:cNvSpPr/>
      </dsp:nvSpPr>
      <dsp:spPr>
        <a:xfrm>
          <a:off x="0" y="327479"/>
          <a:ext cx="459302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74CEC61-8895-445E-A074-4584C26D4BF1}">
      <dsp:nvSpPr>
        <dsp:cNvPr id="0" name=""/>
        <dsp:cNvSpPr/>
      </dsp:nvSpPr>
      <dsp:spPr>
        <a:xfrm>
          <a:off x="0" y="327479"/>
          <a:ext cx="4593021" cy="327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a:t>Mecanismos de financiación abiertos</a:t>
          </a:r>
        </a:p>
      </dsp:txBody>
      <dsp:txXfrm>
        <a:off x="0" y="327479"/>
        <a:ext cx="4593021" cy="327479"/>
      </dsp:txXfrm>
    </dsp:sp>
    <dsp:sp modelId="{4CA4825B-BFE4-4B89-8E7A-56479C5C8BF4}">
      <dsp:nvSpPr>
        <dsp:cNvPr id="0" name=""/>
        <dsp:cNvSpPr/>
      </dsp:nvSpPr>
      <dsp:spPr>
        <a:xfrm>
          <a:off x="0" y="654959"/>
          <a:ext cx="459302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D87E776-B2DF-4D0B-8483-71BC47002B91}">
      <dsp:nvSpPr>
        <dsp:cNvPr id="0" name=""/>
        <dsp:cNvSpPr/>
      </dsp:nvSpPr>
      <dsp:spPr>
        <a:xfrm>
          <a:off x="0" y="654959"/>
          <a:ext cx="4593021" cy="327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a:t>Ciencia ciudadana</a:t>
          </a:r>
        </a:p>
      </dsp:txBody>
      <dsp:txXfrm>
        <a:off x="0" y="654959"/>
        <a:ext cx="4593021" cy="327479"/>
      </dsp:txXfrm>
    </dsp:sp>
    <dsp:sp modelId="{4488D5E2-D83D-4F67-8D6B-EF02AA97AD8B}">
      <dsp:nvSpPr>
        <dsp:cNvPr id="0" name=""/>
        <dsp:cNvSpPr/>
      </dsp:nvSpPr>
      <dsp:spPr>
        <a:xfrm>
          <a:off x="0" y="982439"/>
          <a:ext cx="459302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2D992E1-E735-4E27-A94E-DC17D67627A1}">
      <dsp:nvSpPr>
        <dsp:cNvPr id="0" name=""/>
        <dsp:cNvSpPr/>
      </dsp:nvSpPr>
      <dsp:spPr>
        <a:xfrm>
          <a:off x="0" y="982439"/>
          <a:ext cx="4593021" cy="327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a:t>Métricas abiertas</a:t>
          </a:r>
        </a:p>
      </dsp:txBody>
      <dsp:txXfrm>
        <a:off x="0" y="982439"/>
        <a:ext cx="4593021" cy="327479"/>
      </dsp:txXfrm>
    </dsp:sp>
    <dsp:sp modelId="{2CE71EEC-6B1A-4D0B-8B9F-9D09819884FB}">
      <dsp:nvSpPr>
        <dsp:cNvPr id="0" name=""/>
        <dsp:cNvSpPr/>
      </dsp:nvSpPr>
      <dsp:spPr>
        <a:xfrm>
          <a:off x="0" y="1309919"/>
          <a:ext cx="459302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BA45B9A-3C1F-448F-9CB4-E1F5FB06780B}">
      <dsp:nvSpPr>
        <dsp:cNvPr id="0" name=""/>
        <dsp:cNvSpPr/>
      </dsp:nvSpPr>
      <dsp:spPr>
        <a:xfrm>
          <a:off x="0" y="1309919"/>
          <a:ext cx="4593021" cy="327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a:t>Licencias abiertas</a:t>
          </a:r>
        </a:p>
      </dsp:txBody>
      <dsp:txXfrm>
        <a:off x="0" y="1309919"/>
        <a:ext cx="4593021" cy="327479"/>
      </dsp:txXfrm>
    </dsp:sp>
    <dsp:sp modelId="{332F65DB-21D8-4D92-A9C9-2E5A74441F97}">
      <dsp:nvSpPr>
        <dsp:cNvPr id="0" name=""/>
        <dsp:cNvSpPr/>
      </dsp:nvSpPr>
      <dsp:spPr>
        <a:xfrm>
          <a:off x="0" y="1637399"/>
          <a:ext cx="459302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170CC59-77A9-4C29-8FA0-B6B5966B156B}">
      <dsp:nvSpPr>
        <dsp:cNvPr id="0" name=""/>
        <dsp:cNvSpPr/>
      </dsp:nvSpPr>
      <dsp:spPr>
        <a:xfrm>
          <a:off x="0" y="1637399"/>
          <a:ext cx="4593021" cy="327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a:t>Infraestructuras  y herramientas abiertas</a:t>
          </a:r>
          <a:r>
            <a:rPr lang="es-ES" sz="2000" b="1" kern="1200" dirty="0"/>
            <a:t> </a:t>
          </a:r>
          <a:endParaRPr lang="es-CO" sz="2000" b="1" kern="1200" dirty="0"/>
        </a:p>
      </dsp:txBody>
      <dsp:txXfrm>
        <a:off x="0" y="1637399"/>
        <a:ext cx="4593021" cy="327479"/>
      </dsp:txXfrm>
    </dsp:sp>
    <dsp:sp modelId="{58E574D9-A274-4DEA-B807-0D62685785A3}">
      <dsp:nvSpPr>
        <dsp:cNvPr id="0" name=""/>
        <dsp:cNvSpPr/>
      </dsp:nvSpPr>
      <dsp:spPr>
        <a:xfrm>
          <a:off x="0" y="1964879"/>
          <a:ext cx="459302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DE4FFD3-F134-4225-B626-0C691C574AD3}">
      <dsp:nvSpPr>
        <dsp:cNvPr id="0" name=""/>
        <dsp:cNvSpPr/>
      </dsp:nvSpPr>
      <dsp:spPr>
        <a:xfrm>
          <a:off x="0" y="1964879"/>
          <a:ext cx="4593021" cy="327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a:t>Acceso Abierto</a:t>
          </a:r>
        </a:p>
      </dsp:txBody>
      <dsp:txXfrm>
        <a:off x="0" y="1964879"/>
        <a:ext cx="4593021" cy="327479"/>
      </dsp:txXfrm>
    </dsp:sp>
    <dsp:sp modelId="{B0256577-CF41-4159-9A54-5BAAB4A7DEDB}">
      <dsp:nvSpPr>
        <dsp:cNvPr id="0" name=""/>
        <dsp:cNvSpPr/>
      </dsp:nvSpPr>
      <dsp:spPr>
        <a:xfrm>
          <a:off x="0" y="2292359"/>
          <a:ext cx="459302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F42B2F0-352B-4B96-AA9C-7551FC8A3F1F}">
      <dsp:nvSpPr>
        <dsp:cNvPr id="0" name=""/>
        <dsp:cNvSpPr/>
      </dsp:nvSpPr>
      <dsp:spPr>
        <a:xfrm>
          <a:off x="0" y="2292359"/>
          <a:ext cx="4593021" cy="327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a:t>Datos de investigación abiertos</a:t>
          </a:r>
          <a:endParaRPr lang="es-CO" sz="1400" b="1" kern="1200" dirty="0"/>
        </a:p>
      </dsp:txBody>
      <dsp:txXfrm>
        <a:off x="0" y="2292359"/>
        <a:ext cx="4593021" cy="3274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5A05C-2DBB-4832-830A-8AE9407E0D73}">
      <dsp:nvSpPr>
        <dsp:cNvPr id="0" name=""/>
        <dsp:cNvSpPr/>
      </dsp:nvSpPr>
      <dsp:spPr>
        <a:xfrm>
          <a:off x="0" y="0"/>
          <a:ext cx="568452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A30B3F2-2426-4417-A8A9-26EB03DF4FD5}">
      <dsp:nvSpPr>
        <dsp:cNvPr id="0" name=""/>
        <dsp:cNvSpPr/>
      </dsp:nvSpPr>
      <dsp:spPr>
        <a:xfrm>
          <a:off x="0" y="0"/>
          <a:ext cx="5684520" cy="77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CO" sz="2400" kern="1200" dirty="0"/>
            <a:t>81  universidades, centros e institutos de investigación invitados.</a:t>
          </a:r>
        </a:p>
      </dsp:txBody>
      <dsp:txXfrm>
        <a:off x="0" y="0"/>
        <a:ext cx="5684520" cy="774953"/>
      </dsp:txXfrm>
    </dsp:sp>
    <dsp:sp modelId="{174D4DF1-73F8-4CAA-899A-AEA2578CBF1F}">
      <dsp:nvSpPr>
        <dsp:cNvPr id="0" name=""/>
        <dsp:cNvSpPr/>
      </dsp:nvSpPr>
      <dsp:spPr>
        <a:xfrm>
          <a:off x="0" y="774953"/>
          <a:ext cx="568452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9C106E6-99AE-4922-BB3E-4C3B91CC673F}">
      <dsp:nvSpPr>
        <dsp:cNvPr id="0" name=""/>
        <dsp:cNvSpPr/>
      </dsp:nvSpPr>
      <dsp:spPr>
        <a:xfrm>
          <a:off x="0" y="774953"/>
          <a:ext cx="5684520" cy="77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CO" sz="2400" kern="1200"/>
            <a:t>41 han finalizado el procedimiento de vinculación.</a:t>
          </a:r>
          <a:endParaRPr lang="es-CO" sz="2400" kern="1200" dirty="0"/>
        </a:p>
      </dsp:txBody>
      <dsp:txXfrm>
        <a:off x="0" y="774953"/>
        <a:ext cx="5684520" cy="774953"/>
      </dsp:txXfrm>
    </dsp:sp>
    <dsp:sp modelId="{6A2541E4-BEDF-4AA2-9454-50A105E2A41B}">
      <dsp:nvSpPr>
        <dsp:cNvPr id="0" name=""/>
        <dsp:cNvSpPr/>
      </dsp:nvSpPr>
      <dsp:spPr>
        <a:xfrm>
          <a:off x="0" y="1549907"/>
          <a:ext cx="568452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B85EE36-D5F0-4748-826D-7A7C6E783837}">
      <dsp:nvSpPr>
        <dsp:cNvPr id="0" name=""/>
        <dsp:cNvSpPr/>
      </dsp:nvSpPr>
      <dsp:spPr>
        <a:xfrm>
          <a:off x="0" y="1549907"/>
          <a:ext cx="5684520" cy="77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CO" sz="2400" kern="1200"/>
            <a:t>24 está en proceso. </a:t>
          </a:r>
          <a:endParaRPr lang="es-CO" sz="2400" kern="1200" dirty="0"/>
        </a:p>
      </dsp:txBody>
      <dsp:txXfrm>
        <a:off x="0" y="1549907"/>
        <a:ext cx="5684520" cy="774953"/>
      </dsp:txXfrm>
    </dsp:sp>
    <dsp:sp modelId="{2ADC1CC4-14C5-4B10-98E3-8FCB8CAF43D7}">
      <dsp:nvSpPr>
        <dsp:cNvPr id="0" name=""/>
        <dsp:cNvSpPr/>
      </dsp:nvSpPr>
      <dsp:spPr>
        <a:xfrm>
          <a:off x="0" y="2324862"/>
          <a:ext cx="568452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74D5436-D0F4-43D3-95CA-CBD443A42FF1}">
      <dsp:nvSpPr>
        <dsp:cNvPr id="0" name=""/>
        <dsp:cNvSpPr/>
      </dsp:nvSpPr>
      <dsp:spPr>
        <a:xfrm>
          <a:off x="0" y="2324862"/>
          <a:ext cx="5684520" cy="774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CO" sz="2400" kern="1200"/>
            <a:t>Hay 41 en espera.</a:t>
          </a:r>
          <a:endParaRPr lang="es-CO" sz="2400" kern="1200" dirty="0"/>
        </a:p>
      </dsp:txBody>
      <dsp:txXfrm>
        <a:off x="0" y="2324862"/>
        <a:ext cx="5684520" cy="7749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3923B-8A54-4C6A-B86D-2B16719293ED}">
      <dsp:nvSpPr>
        <dsp:cNvPr id="0" name=""/>
        <dsp:cNvSpPr/>
      </dsp:nvSpPr>
      <dsp:spPr>
        <a:xfrm>
          <a:off x="0" y="0"/>
          <a:ext cx="628187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6F28B37-BF2C-47A1-826F-92ACD22DCFF6}">
      <dsp:nvSpPr>
        <dsp:cNvPr id="0" name=""/>
        <dsp:cNvSpPr/>
      </dsp:nvSpPr>
      <dsp:spPr>
        <a:xfrm>
          <a:off x="0" y="0"/>
          <a:ext cx="6281873" cy="3041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es-CO" sz="6500" kern="1200" dirty="0"/>
        </a:p>
      </dsp:txBody>
      <dsp:txXfrm>
        <a:off x="0" y="0"/>
        <a:ext cx="6281873" cy="3041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15A2D-D449-4983-A109-E081DA194565}">
      <dsp:nvSpPr>
        <dsp:cNvPr id="0" name=""/>
        <dsp:cNvSpPr/>
      </dsp:nvSpPr>
      <dsp:spPr>
        <a:xfrm>
          <a:off x="0" y="211829"/>
          <a:ext cx="4593021" cy="50368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CO" sz="2100" b="1" kern="1200"/>
            <a:t>Preservación del patrimonio científico</a:t>
          </a:r>
          <a:r>
            <a:rPr lang="es-ES" sz="2100" b="1" kern="1200"/>
            <a:t> </a:t>
          </a:r>
          <a:endParaRPr lang="es-CO" sz="2100" b="1" kern="1200"/>
        </a:p>
      </dsp:txBody>
      <dsp:txXfrm>
        <a:off x="24588" y="236417"/>
        <a:ext cx="4543845" cy="454509"/>
      </dsp:txXfrm>
    </dsp:sp>
    <dsp:sp modelId="{97A8E7BB-E5C4-4CA3-A0F7-7E714731EDFD}">
      <dsp:nvSpPr>
        <dsp:cNvPr id="0" name=""/>
        <dsp:cNvSpPr/>
      </dsp:nvSpPr>
      <dsp:spPr>
        <a:xfrm>
          <a:off x="0" y="775994"/>
          <a:ext cx="4593021" cy="50368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CO" sz="2100" b="1" kern="1200" dirty="0"/>
            <a:t>Acceso Abierto</a:t>
          </a:r>
        </a:p>
      </dsp:txBody>
      <dsp:txXfrm>
        <a:off x="24588" y="800582"/>
        <a:ext cx="4543845" cy="454509"/>
      </dsp:txXfrm>
    </dsp:sp>
    <dsp:sp modelId="{73388A3E-E221-4BED-A623-4DABF434B95E}">
      <dsp:nvSpPr>
        <dsp:cNvPr id="0" name=""/>
        <dsp:cNvSpPr/>
      </dsp:nvSpPr>
      <dsp:spPr>
        <a:xfrm>
          <a:off x="0" y="1340159"/>
          <a:ext cx="4593021" cy="50368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CO" sz="2100" b="1" kern="1200" dirty="0"/>
            <a:t>Datos de investigación abiertos</a:t>
          </a:r>
        </a:p>
      </dsp:txBody>
      <dsp:txXfrm>
        <a:off x="24588" y="1364747"/>
        <a:ext cx="4543845" cy="454509"/>
      </dsp:txXfrm>
    </dsp:sp>
    <dsp:sp modelId="{A87EFC7D-FB82-45F3-A239-D1518B9FD5D5}">
      <dsp:nvSpPr>
        <dsp:cNvPr id="0" name=""/>
        <dsp:cNvSpPr/>
      </dsp:nvSpPr>
      <dsp:spPr>
        <a:xfrm>
          <a:off x="0" y="1904324"/>
          <a:ext cx="4593021" cy="50368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CO" sz="2100" b="1" kern="1200" dirty="0"/>
            <a:t>Gestión estratégica</a:t>
          </a:r>
        </a:p>
      </dsp:txBody>
      <dsp:txXfrm>
        <a:off x="24588" y="1928912"/>
        <a:ext cx="4543845" cy="4545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4C1DA-2D9D-4073-89E8-354DFFB7A7DE}">
      <dsp:nvSpPr>
        <dsp:cNvPr id="0" name=""/>
        <dsp:cNvSpPr/>
      </dsp:nvSpPr>
      <dsp:spPr>
        <a:xfrm>
          <a:off x="335922" y="101766"/>
          <a:ext cx="1183057" cy="1275282"/>
        </a:xfrm>
        <a:prstGeom prst="ellipse">
          <a:avLst/>
        </a:prstGeom>
        <a:noFill/>
        <a:ln>
          <a:solidFill>
            <a:srgbClr val="FF6600"/>
          </a:solidFill>
        </a:ln>
        <a:effectLst/>
      </dsp:spPr>
      <dsp:style>
        <a:lnRef idx="0">
          <a:scrgbClr r="0" g="0" b="0"/>
        </a:lnRef>
        <a:fillRef idx="1">
          <a:scrgbClr r="0" g="0" b="0"/>
        </a:fillRef>
        <a:effectRef idx="0">
          <a:scrgbClr r="0" g="0" b="0"/>
        </a:effectRef>
        <a:fontRef idx="minor"/>
      </dsp:style>
    </dsp:sp>
    <dsp:sp modelId="{91283106-0C7E-4371-9C57-CE409EE2BFC5}">
      <dsp:nvSpPr>
        <dsp:cNvPr id="0" name=""/>
        <dsp:cNvSpPr/>
      </dsp:nvSpPr>
      <dsp:spPr>
        <a:xfrm>
          <a:off x="578434" y="390391"/>
          <a:ext cx="698033" cy="6980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CE44D8-959D-41BD-9903-4A576BBE0C8C}">
      <dsp:nvSpPr>
        <dsp:cNvPr id="0" name=""/>
        <dsp:cNvSpPr/>
      </dsp:nvSpPr>
      <dsp:spPr>
        <a:xfrm>
          <a:off x="1787097" y="137655"/>
          <a:ext cx="2836834" cy="1203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s-ES_tradnl" sz="1800" kern="1200" dirty="0"/>
            <a:t>Fortalecer las capacidades de los equipos que gestionan la información científica para la organización, recuperación y almacenamiento de la producción científica.</a:t>
          </a:r>
          <a:endParaRPr lang="es-CO" sz="1800" kern="1200" dirty="0"/>
        </a:p>
      </dsp:txBody>
      <dsp:txXfrm>
        <a:off x="1787097" y="137655"/>
        <a:ext cx="2836834" cy="1203505"/>
      </dsp:txXfrm>
    </dsp:sp>
    <dsp:sp modelId="{B8D6A6B0-FBB4-4197-9E36-8C5CC919AB1B}">
      <dsp:nvSpPr>
        <dsp:cNvPr id="0" name=""/>
        <dsp:cNvSpPr/>
      </dsp:nvSpPr>
      <dsp:spPr>
        <a:xfrm>
          <a:off x="5118228" y="137655"/>
          <a:ext cx="1203505" cy="1203505"/>
        </a:xfrm>
        <a:prstGeom prst="ellipse">
          <a:avLst/>
        </a:prstGeom>
        <a:noFill/>
        <a:ln>
          <a:noFill/>
        </a:ln>
        <a:effectLst/>
      </dsp:spPr>
      <dsp:style>
        <a:lnRef idx="0">
          <a:scrgbClr r="0" g="0" b="0"/>
        </a:lnRef>
        <a:fillRef idx="1">
          <a:scrgbClr r="0" g="0" b="0"/>
        </a:fillRef>
        <a:effectRef idx="0">
          <a:scrgbClr r="0" g="0" b="0"/>
        </a:effectRef>
        <a:fontRef idx="minor"/>
      </dsp:style>
    </dsp:sp>
    <dsp:sp modelId="{D02087DB-E005-48F9-B82C-0CD62B8D3C6F}">
      <dsp:nvSpPr>
        <dsp:cNvPr id="0" name=""/>
        <dsp:cNvSpPr/>
      </dsp:nvSpPr>
      <dsp:spPr>
        <a:xfrm>
          <a:off x="5370964" y="390391"/>
          <a:ext cx="698033" cy="6980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6D3D6B-1311-46D0-B9D3-8F946ED73C74}">
      <dsp:nvSpPr>
        <dsp:cNvPr id="0" name=""/>
        <dsp:cNvSpPr/>
      </dsp:nvSpPr>
      <dsp:spPr>
        <a:xfrm>
          <a:off x="6579628" y="137655"/>
          <a:ext cx="2836834" cy="1203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s-ES_tradnl" sz="1800" kern="1200" dirty="0"/>
            <a:t>Incentivar la divulgación de la </a:t>
          </a:r>
          <a:br>
            <a:rPr lang="es-ES_tradnl" sz="1800" kern="1200" dirty="0"/>
          </a:br>
          <a:r>
            <a:rPr lang="es-ES_tradnl" sz="1800" kern="1200" dirty="0"/>
            <a:t>ciencia abierta y la producción científica en acceso abierto.</a:t>
          </a:r>
          <a:endParaRPr lang="es-CO" sz="1800" kern="1200" dirty="0"/>
        </a:p>
      </dsp:txBody>
      <dsp:txXfrm>
        <a:off x="6579628" y="137655"/>
        <a:ext cx="2836834" cy="1203505"/>
      </dsp:txXfrm>
    </dsp:sp>
    <dsp:sp modelId="{76016182-F35D-4346-86A6-D770C600AA79}">
      <dsp:nvSpPr>
        <dsp:cNvPr id="0" name=""/>
        <dsp:cNvSpPr/>
      </dsp:nvSpPr>
      <dsp:spPr>
        <a:xfrm>
          <a:off x="304859" y="2377943"/>
          <a:ext cx="1203505" cy="1203505"/>
        </a:xfrm>
        <a:prstGeom prst="ellipse">
          <a:avLst/>
        </a:prstGeom>
        <a:blipFill rotWithShape="0">
          <a:blip xmlns:r="http://schemas.openxmlformats.org/officeDocument/2006/relationships" r:embed="rId5"/>
          <a:stretch>
            <a:fillRect/>
          </a:stretch>
        </a:blipFill>
        <a:ln>
          <a:solidFill>
            <a:srgbClr val="FF6600"/>
          </a:solidFill>
        </a:ln>
        <a:effectLst/>
      </dsp:spPr>
      <dsp:style>
        <a:lnRef idx="0">
          <a:scrgbClr r="0" g="0" b="0"/>
        </a:lnRef>
        <a:fillRef idx="1">
          <a:scrgbClr r="0" g="0" b="0"/>
        </a:fillRef>
        <a:effectRef idx="0">
          <a:scrgbClr r="0" g="0" b="0"/>
        </a:effectRef>
        <a:fontRef idx="minor"/>
      </dsp:style>
    </dsp:sp>
    <dsp:sp modelId="{6C5FCBFF-52E8-4084-A8BC-BA23229A3586}">
      <dsp:nvSpPr>
        <dsp:cNvPr id="0" name=""/>
        <dsp:cNvSpPr/>
      </dsp:nvSpPr>
      <dsp:spPr>
        <a:xfrm>
          <a:off x="588658" y="2630679"/>
          <a:ext cx="698033" cy="698033"/>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7FC8AA-1384-44AD-902B-964A7121771C}">
      <dsp:nvSpPr>
        <dsp:cNvPr id="0" name=""/>
        <dsp:cNvSpPr/>
      </dsp:nvSpPr>
      <dsp:spPr>
        <a:xfrm>
          <a:off x="1797321" y="2377943"/>
          <a:ext cx="2836834" cy="1203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s-ES_tradnl" sz="1800" kern="1200" dirty="0"/>
            <a:t>Apoyar la formación y capacitación sobre ciencia abierta, apropiación social del conocimiento, uso y propiedad intelectual.</a:t>
          </a:r>
          <a:endParaRPr lang="es-CO" sz="1800" kern="1200" dirty="0"/>
        </a:p>
      </dsp:txBody>
      <dsp:txXfrm>
        <a:off x="1797321" y="2377943"/>
        <a:ext cx="2836834" cy="1203505"/>
      </dsp:txXfrm>
    </dsp:sp>
    <dsp:sp modelId="{40F94AA5-D387-4995-ABE5-6E5F5EAD98F3}">
      <dsp:nvSpPr>
        <dsp:cNvPr id="0" name=""/>
        <dsp:cNvSpPr/>
      </dsp:nvSpPr>
      <dsp:spPr>
        <a:xfrm>
          <a:off x="5128452" y="2377943"/>
          <a:ext cx="1203505" cy="1203505"/>
        </a:xfrm>
        <a:prstGeom prst="ellipse">
          <a:avLst/>
        </a:prstGeom>
        <a:noFill/>
        <a:ln>
          <a:solidFill>
            <a:srgbClr val="FF6600"/>
          </a:solidFill>
        </a:ln>
        <a:effectLst/>
      </dsp:spPr>
      <dsp:style>
        <a:lnRef idx="0">
          <a:scrgbClr r="0" g="0" b="0"/>
        </a:lnRef>
        <a:fillRef idx="1">
          <a:scrgbClr r="0" g="0" b="0"/>
        </a:fillRef>
        <a:effectRef idx="0">
          <a:scrgbClr r="0" g="0" b="0"/>
        </a:effectRef>
        <a:fontRef idx="minor"/>
      </dsp:style>
    </dsp:sp>
    <dsp:sp modelId="{454A8BE1-4473-4A5D-8E5F-0B6C3D6D3744}">
      <dsp:nvSpPr>
        <dsp:cNvPr id="0" name=""/>
        <dsp:cNvSpPr/>
      </dsp:nvSpPr>
      <dsp:spPr>
        <a:xfrm>
          <a:off x="5381188" y="2630679"/>
          <a:ext cx="698033" cy="698033"/>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514829-FB43-4FB8-9D97-730C985CFEBD}">
      <dsp:nvSpPr>
        <dsp:cNvPr id="0" name=""/>
        <dsp:cNvSpPr/>
      </dsp:nvSpPr>
      <dsp:spPr>
        <a:xfrm>
          <a:off x="6589851" y="2377943"/>
          <a:ext cx="2836834" cy="1203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s-ES_tradnl" sz="1800" kern="1200" dirty="0"/>
            <a:t>Realizar la operación y garantizar el adecuado funcionamiento de la </a:t>
          </a:r>
          <a:br>
            <a:rPr lang="es-ES_tradnl" sz="1800" kern="1200" dirty="0"/>
          </a:br>
          <a:r>
            <a:rPr lang="es-ES_tradnl" sz="1800" kern="1200" dirty="0"/>
            <a:t>infraestructura tecnológica . </a:t>
          </a:r>
          <a:endParaRPr lang="es-CO" sz="1800" kern="1200" dirty="0"/>
        </a:p>
      </dsp:txBody>
      <dsp:txXfrm>
        <a:off x="6589851" y="2377943"/>
        <a:ext cx="2836834" cy="1203505"/>
      </dsp:txXfrm>
    </dsp:sp>
    <dsp:sp modelId="{2CEFE909-DE4F-40DE-A090-CB5871D85926}">
      <dsp:nvSpPr>
        <dsp:cNvPr id="0" name=""/>
        <dsp:cNvSpPr/>
      </dsp:nvSpPr>
      <dsp:spPr>
        <a:xfrm>
          <a:off x="335922" y="4582343"/>
          <a:ext cx="1203505" cy="1203505"/>
        </a:xfrm>
        <a:prstGeom prst="ellipse">
          <a:avLst/>
        </a:prstGeom>
        <a:noFill/>
        <a:ln>
          <a:solidFill>
            <a:srgbClr val="FF6600"/>
          </a:solidFill>
        </a:ln>
        <a:effectLst/>
      </dsp:spPr>
      <dsp:style>
        <a:lnRef idx="0">
          <a:scrgbClr r="0" g="0" b="0"/>
        </a:lnRef>
        <a:fillRef idx="1">
          <a:scrgbClr r="0" g="0" b="0"/>
        </a:fillRef>
        <a:effectRef idx="0">
          <a:scrgbClr r="0" g="0" b="0"/>
        </a:effectRef>
        <a:fontRef idx="minor"/>
      </dsp:style>
    </dsp:sp>
    <dsp:sp modelId="{31710933-B03A-4A52-8B32-DB29086AD93D}">
      <dsp:nvSpPr>
        <dsp:cNvPr id="0" name=""/>
        <dsp:cNvSpPr/>
      </dsp:nvSpPr>
      <dsp:spPr>
        <a:xfrm>
          <a:off x="588658" y="4835080"/>
          <a:ext cx="698033" cy="698033"/>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490EA5-3D5C-477B-841A-7AEC4A6B106F}">
      <dsp:nvSpPr>
        <dsp:cNvPr id="0" name=""/>
        <dsp:cNvSpPr/>
      </dsp:nvSpPr>
      <dsp:spPr>
        <a:xfrm>
          <a:off x="1797321" y="4582343"/>
          <a:ext cx="2836834" cy="1203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s-ES_tradnl" sz="1800" kern="1200" dirty="0"/>
            <a:t>Orientar a los miembros de la Red con lineamientos para la elaboración de sus políticas institucionales de acceso abierto, propiedad intelectual y directrices de metadatos.  </a:t>
          </a:r>
          <a:endParaRPr lang="es-CO" sz="1800" kern="1200" dirty="0"/>
        </a:p>
      </dsp:txBody>
      <dsp:txXfrm>
        <a:off x="1797321" y="4582343"/>
        <a:ext cx="2836834" cy="1203505"/>
      </dsp:txXfrm>
    </dsp:sp>
    <dsp:sp modelId="{66B0DF27-6A36-4D56-9F3C-2A3E8D09D15C}">
      <dsp:nvSpPr>
        <dsp:cNvPr id="0" name=""/>
        <dsp:cNvSpPr/>
      </dsp:nvSpPr>
      <dsp:spPr>
        <a:xfrm>
          <a:off x="5128452" y="4582343"/>
          <a:ext cx="1203505" cy="1203505"/>
        </a:xfrm>
        <a:prstGeom prst="ellipse">
          <a:avLst/>
        </a:prstGeom>
        <a:noFill/>
        <a:ln>
          <a:solidFill>
            <a:srgbClr val="FF6600"/>
          </a:solidFill>
        </a:ln>
        <a:effectLst/>
      </dsp:spPr>
      <dsp:style>
        <a:lnRef idx="0">
          <a:scrgbClr r="0" g="0" b="0"/>
        </a:lnRef>
        <a:fillRef idx="1">
          <a:scrgbClr r="0" g="0" b="0"/>
        </a:fillRef>
        <a:effectRef idx="0">
          <a:scrgbClr r="0" g="0" b="0"/>
        </a:effectRef>
        <a:fontRef idx="minor"/>
      </dsp:style>
    </dsp:sp>
    <dsp:sp modelId="{BD23CAC1-A060-4CF3-9F1E-3A46CBC198AD}">
      <dsp:nvSpPr>
        <dsp:cNvPr id="0" name=""/>
        <dsp:cNvSpPr/>
      </dsp:nvSpPr>
      <dsp:spPr>
        <a:xfrm>
          <a:off x="5381188" y="4835080"/>
          <a:ext cx="698033" cy="698033"/>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A352E1-D39F-4184-85F4-3CAA827F8B7E}">
      <dsp:nvSpPr>
        <dsp:cNvPr id="0" name=""/>
        <dsp:cNvSpPr/>
      </dsp:nvSpPr>
      <dsp:spPr>
        <a:xfrm>
          <a:off x="6589851" y="4582343"/>
          <a:ext cx="2836834" cy="1203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00100">
            <a:lnSpc>
              <a:spcPct val="100000"/>
            </a:lnSpc>
            <a:spcBef>
              <a:spcPct val="0"/>
            </a:spcBef>
            <a:spcAft>
              <a:spcPct val="35000"/>
            </a:spcAft>
          </a:pPr>
          <a:r>
            <a:rPr lang="es-ES_tradnl" sz="1800" kern="1200" dirty="0"/>
            <a:t>Diseñar métricas alternativas de evaluación y seguimiento</a:t>
          </a:r>
          <a:endParaRPr lang="es-CO" sz="2000" kern="1200" dirty="0"/>
        </a:p>
      </dsp:txBody>
      <dsp:txXfrm>
        <a:off x="6589851" y="4582343"/>
        <a:ext cx="2836834" cy="12035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C645E-D8B9-4F22-B691-6D091631B5AB}">
      <dsp:nvSpPr>
        <dsp:cNvPr id="0" name=""/>
        <dsp:cNvSpPr/>
      </dsp:nvSpPr>
      <dsp:spPr>
        <a:xfrm>
          <a:off x="0" y="0"/>
          <a:ext cx="628462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F524A38-0B86-453B-A6C6-5ADB0DDB7AFD}">
      <dsp:nvSpPr>
        <dsp:cNvPr id="0" name=""/>
        <dsp:cNvSpPr/>
      </dsp:nvSpPr>
      <dsp:spPr>
        <a:xfrm>
          <a:off x="0" y="0"/>
          <a:ext cx="6284625" cy="3210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s-CO" sz="3100" kern="1200"/>
            <a:t>Conformación y desarrollo de colecciones de datos de investigación abiertos, para ello promoverá la creación de repositorios, generará sus directrices, participará en proyectos internacionales.</a:t>
          </a:r>
          <a:endParaRPr lang="es-CO" sz="3100" kern="1200" dirty="0"/>
        </a:p>
      </dsp:txBody>
      <dsp:txXfrm>
        <a:off x="0" y="0"/>
        <a:ext cx="6284625" cy="32102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57783-75B4-4697-A2F9-A6AC7B1097DB}">
      <dsp:nvSpPr>
        <dsp:cNvPr id="0" name=""/>
        <dsp:cNvSpPr/>
      </dsp:nvSpPr>
      <dsp:spPr>
        <a:xfrm>
          <a:off x="142131" y="629295"/>
          <a:ext cx="1554244" cy="15542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C5DF9A-D48E-44B8-A8B9-5BD8AD5437DA}">
      <dsp:nvSpPr>
        <dsp:cNvPr id="0" name=""/>
        <dsp:cNvSpPr/>
      </dsp:nvSpPr>
      <dsp:spPr>
        <a:xfrm>
          <a:off x="468522" y="955687"/>
          <a:ext cx="901461" cy="9014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E94C3D-17DD-48AC-AA0A-E813F6AF6522}">
      <dsp:nvSpPr>
        <dsp:cNvPr id="0" name=""/>
        <dsp:cNvSpPr/>
      </dsp:nvSpPr>
      <dsp:spPr>
        <a:xfrm>
          <a:off x="2029428" y="629295"/>
          <a:ext cx="3663576" cy="1554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s-CO" sz="2400" kern="1200" dirty="0"/>
            <a:t>Generar una cultura abierta para la producción y acceso a datos de investigación</a:t>
          </a:r>
          <a:r>
            <a:rPr lang="es-ES_tradnl" sz="2400" kern="1200" dirty="0"/>
            <a:t>.</a:t>
          </a:r>
          <a:endParaRPr lang="es-CO" sz="2400" kern="1200" dirty="0"/>
        </a:p>
      </dsp:txBody>
      <dsp:txXfrm>
        <a:off x="2029428" y="629295"/>
        <a:ext cx="3663576" cy="1554244"/>
      </dsp:txXfrm>
    </dsp:sp>
    <dsp:sp modelId="{1DACD787-C8DF-4974-9E84-D280C8CA40AB}">
      <dsp:nvSpPr>
        <dsp:cNvPr id="0" name=""/>
        <dsp:cNvSpPr/>
      </dsp:nvSpPr>
      <dsp:spPr>
        <a:xfrm>
          <a:off x="6331355" y="629295"/>
          <a:ext cx="1554244" cy="15542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0926B4-6530-490E-B6E8-8EF4B252A759}">
      <dsp:nvSpPr>
        <dsp:cNvPr id="0" name=""/>
        <dsp:cNvSpPr/>
      </dsp:nvSpPr>
      <dsp:spPr>
        <a:xfrm>
          <a:off x="6657746" y="955687"/>
          <a:ext cx="901461" cy="9014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A6F2A2-AE75-4646-BAFF-BC640FF6220B}">
      <dsp:nvSpPr>
        <dsp:cNvPr id="0" name=""/>
        <dsp:cNvSpPr/>
      </dsp:nvSpPr>
      <dsp:spPr>
        <a:xfrm>
          <a:off x="8218652" y="629295"/>
          <a:ext cx="3663576" cy="1554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s-CO" sz="2400" kern="1200" dirty="0"/>
            <a:t>Promover y participar en iniciativas nacionales e internacionales en diferentes áreas del conocimiento </a:t>
          </a:r>
          <a:r>
            <a:rPr lang="es-ES_tradnl" sz="2400" kern="1200" dirty="0"/>
            <a:t> </a:t>
          </a:r>
          <a:endParaRPr lang="es-CO" sz="2400" kern="1200" dirty="0"/>
        </a:p>
        <a:p>
          <a:pPr lvl="0" algn="l" defTabSz="1066800">
            <a:spcBef>
              <a:spcPct val="0"/>
            </a:spcBef>
            <a:spcAft>
              <a:spcPct val="35000"/>
            </a:spcAft>
          </a:pPr>
          <a:endParaRPr lang="es-CO" sz="2400" kern="1200" dirty="0"/>
        </a:p>
      </dsp:txBody>
      <dsp:txXfrm>
        <a:off x="8218652" y="629295"/>
        <a:ext cx="3663576" cy="1554244"/>
      </dsp:txXfrm>
    </dsp:sp>
    <dsp:sp modelId="{20CB786F-079D-4D50-BEBC-C5DDC3328020}">
      <dsp:nvSpPr>
        <dsp:cNvPr id="0" name=""/>
        <dsp:cNvSpPr/>
      </dsp:nvSpPr>
      <dsp:spPr>
        <a:xfrm>
          <a:off x="142131" y="3609827"/>
          <a:ext cx="1554244" cy="15542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0D7A91-CBFF-4CAC-8878-A859C2D147CA}">
      <dsp:nvSpPr>
        <dsp:cNvPr id="0" name=""/>
        <dsp:cNvSpPr/>
      </dsp:nvSpPr>
      <dsp:spPr>
        <a:xfrm>
          <a:off x="468522" y="3936218"/>
          <a:ext cx="901461" cy="9014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D8E60A-2546-43D4-B6E1-8976FED79646}">
      <dsp:nvSpPr>
        <dsp:cNvPr id="0" name=""/>
        <dsp:cNvSpPr/>
      </dsp:nvSpPr>
      <dsp:spPr>
        <a:xfrm>
          <a:off x="2029428" y="3232549"/>
          <a:ext cx="3663576" cy="230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s-CO" sz="2400" kern="1200" dirty="0"/>
            <a:t>Identificar buenas prácticas en la adopción de estándares e interpretarlos para el país</a:t>
          </a:r>
          <a:r>
            <a:rPr lang="es-ES_tradnl" sz="2400" kern="1200" dirty="0"/>
            <a:t>.  </a:t>
          </a:r>
          <a:endParaRPr lang="es-CO" sz="2400" kern="1200" dirty="0"/>
        </a:p>
      </dsp:txBody>
      <dsp:txXfrm>
        <a:off x="2029428" y="3232549"/>
        <a:ext cx="3663576" cy="2308799"/>
      </dsp:txXfrm>
    </dsp:sp>
    <dsp:sp modelId="{05FF0CF5-B29B-4048-8DE8-415D46BB4F26}">
      <dsp:nvSpPr>
        <dsp:cNvPr id="0" name=""/>
        <dsp:cNvSpPr/>
      </dsp:nvSpPr>
      <dsp:spPr>
        <a:xfrm>
          <a:off x="6331355" y="3609827"/>
          <a:ext cx="1554244" cy="155424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99DF0D-927B-4475-AE8B-EEBD7EDE0406}">
      <dsp:nvSpPr>
        <dsp:cNvPr id="0" name=""/>
        <dsp:cNvSpPr/>
      </dsp:nvSpPr>
      <dsp:spPr>
        <a:xfrm>
          <a:off x="6657746" y="3936218"/>
          <a:ext cx="901461" cy="9014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4CD83C-CC85-4324-9E92-5C4D85B9FAA3}">
      <dsp:nvSpPr>
        <dsp:cNvPr id="0" name=""/>
        <dsp:cNvSpPr/>
      </dsp:nvSpPr>
      <dsp:spPr>
        <a:xfrm>
          <a:off x="8218652" y="3167706"/>
          <a:ext cx="3663576" cy="1554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1066800">
            <a:lnSpc>
              <a:spcPct val="100000"/>
            </a:lnSpc>
            <a:spcBef>
              <a:spcPct val="0"/>
            </a:spcBef>
            <a:spcAft>
              <a:spcPct val="35000"/>
            </a:spcAft>
          </a:pPr>
          <a:r>
            <a:rPr lang="es-CO" sz="2400" kern="1200" dirty="0"/>
            <a:t>Conformar una plataforma tecnológica que permita compartir los datos </a:t>
          </a:r>
          <a:r>
            <a:rPr lang="es-ES_tradnl" sz="2400" kern="1200" dirty="0"/>
            <a:t>   </a:t>
          </a:r>
          <a:endParaRPr lang="es-CO" sz="2400" kern="1200" dirty="0"/>
        </a:p>
      </dsp:txBody>
      <dsp:txXfrm>
        <a:off x="8218652" y="3167706"/>
        <a:ext cx="3663576" cy="15542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C2047-A426-44DF-8772-9E4901B47180}">
      <dsp:nvSpPr>
        <dsp:cNvPr id="0" name=""/>
        <dsp:cNvSpPr/>
      </dsp:nvSpPr>
      <dsp:spPr>
        <a:xfrm>
          <a:off x="0" y="0"/>
          <a:ext cx="95250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3728D32-E6BC-42C0-9B75-3B79E7FA2DFC}">
      <dsp:nvSpPr>
        <dsp:cNvPr id="0" name=""/>
        <dsp:cNvSpPr/>
      </dsp:nvSpPr>
      <dsp:spPr>
        <a:xfrm>
          <a:off x="0" y="0"/>
          <a:ext cx="9525000" cy="2237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s-CO" sz="2400" kern="1200" dirty="0">
              <a:latin typeface="+mn-lt"/>
              <a:ea typeface="Calibri" panose="020F0502020204030204" pitchFamily="34" charset="0"/>
              <a:cs typeface="Calibri" panose="020F0502020204030204" pitchFamily="34" charset="0"/>
            </a:rPr>
            <a:t>Proyecto LODES  “estudio para definir una Plataforma de Repositorios de Datos Abiertos  conectados para la Interoperabilidad de Plataformas” (LODES) cuya meta es ayudar a conectar los interesados en actividades relacionadas con la interoperabilidad de datos entre diferentes áreas (ciencias, artes y humanidades, sociedad, administración pública, salud pública, diseño de política, derechos, negocios y economía, etc.)</a:t>
          </a:r>
        </a:p>
      </dsp:txBody>
      <dsp:txXfrm>
        <a:off x="0" y="0"/>
        <a:ext cx="9525000" cy="2237338"/>
      </dsp:txXfrm>
    </dsp:sp>
    <dsp:sp modelId="{7F1AA2E2-760A-4043-87C2-3680CF2FA1C6}">
      <dsp:nvSpPr>
        <dsp:cNvPr id="0" name=""/>
        <dsp:cNvSpPr/>
      </dsp:nvSpPr>
      <dsp:spPr>
        <a:xfrm>
          <a:off x="0" y="2237338"/>
          <a:ext cx="95250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36D73D2-25CB-42AF-8339-F5B280E34C66}">
      <dsp:nvSpPr>
        <dsp:cNvPr id="0" name=""/>
        <dsp:cNvSpPr/>
      </dsp:nvSpPr>
      <dsp:spPr>
        <a:xfrm>
          <a:off x="0" y="2237338"/>
          <a:ext cx="1905000" cy="2237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s-CO" sz="3300" kern="1200" dirty="0">
              <a:latin typeface="Abadi" panose="020B0604020104020204" pitchFamily="34" charset="0"/>
              <a:ea typeface="Calibri" panose="020F0502020204030204" pitchFamily="34" charset="0"/>
              <a:cs typeface="Calibri" panose="020F0502020204030204" pitchFamily="34" charset="0"/>
            </a:rPr>
            <a:t>LODES propone: </a:t>
          </a:r>
        </a:p>
      </dsp:txBody>
      <dsp:txXfrm>
        <a:off x="0" y="2237338"/>
        <a:ext cx="1905000" cy="2237338"/>
      </dsp:txXfrm>
    </dsp:sp>
    <dsp:sp modelId="{8C89FF93-9643-4565-B98F-99BB66FFEE14}">
      <dsp:nvSpPr>
        <dsp:cNvPr id="0" name=""/>
        <dsp:cNvSpPr/>
      </dsp:nvSpPr>
      <dsp:spPr>
        <a:xfrm>
          <a:off x="2047875" y="2278141"/>
          <a:ext cx="7477125" cy="81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CO" sz="1800" kern="1200" dirty="0">
              <a:latin typeface="Abadi" panose="020B0604020104020204" pitchFamily="34" charset="0"/>
              <a:ea typeface="Calibri" panose="020F0502020204030204" pitchFamily="34" charset="0"/>
              <a:cs typeface="Calibri" panose="020F0502020204030204" pitchFamily="34" charset="0"/>
            </a:rPr>
            <a:t>Desarrollar una cartografía en constante actualización de los servicios de datos abiertos conectados alrededor del mundo.</a:t>
          </a:r>
        </a:p>
      </dsp:txBody>
      <dsp:txXfrm>
        <a:off x="2047875" y="2278141"/>
        <a:ext cx="7477125" cy="816060"/>
      </dsp:txXfrm>
    </dsp:sp>
    <dsp:sp modelId="{F611C36A-F45B-4800-A7BE-A2D5CDAB86EB}">
      <dsp:nvSpPr>
        <dsp:cNvPr id="0" name=""/>
        <dsp:cNvSpPr/>
      </dsp:nvSpPr>
      <dsp:spPr>
        <a:xfrm>
          <a:off x="1905000" y="3094201"/>
          <a:ext cx="76200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594EA91C-9AFF-46B5-B8EF-5C287A9CD1AA}">
      <dsp:nvSpPr>
        <dsp:cNvPr id="0" name=""/>
        <dsp:cNvSpPr/>
      </dsp:nvSpPr>
      <dsp:spPr>
        <a:xfrm>
          <a:off x="2047875" y="3135004"/>
          <a:ext cx="7477125" cy="441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CO" sz="1800" kern="1200" dirty="0">
              <a:latin typeface="Abadi" panose="020B0604020104020204" pitchFamily="34" charset="0"/>
              <a:ea typeface="Calibri" panose="020F0502020204030204" pitchFamily="34" charset="0"/>
              <a:cs typeface="Calibri" panose="020F0502020204030204" pitchFamily="34" charset="0"/>
            </a:rPr>
            <a:t>Identificar buenas prácticas en la adopción de estándares. </a:t>
          </a:r>
        </a:p>
      </dsp:txBody>
      <dsp:txXfrm>
        <a:off x="2047875" y="3135004"/>
        <a:ext cx="7477125" cy="441268"/>
      </dsp:txXfrm>
    </dsp:sp>
    <dsp:sp modelId="{7212AC3F-C274-4AC7-962F-712E38C1D6E3}">
      <dsp:nvSpPr>
        <dsp:cNvPr id="0" name=""/>
        <dsp:cNvSpPr/>
      </dsp:nvSpPr>
      <dsp:spPr>
        <a:xfrm>
          <a:off x="1905000" y="3576272"/>
          <a:ext cx="76200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F0D567B-E127-4DEB-A410-14593BEA0B78}">
      <dsp:nvSpPr>
        <dsp:cNvPr id="0" name=""/>
        <dsp:cNvSpPr/>
      </dsp:nvSpPr>
      <dsp:spPr>
        <a:xfrm>
          <a:off x="2047875" y="3617075"/>
          <a:ext cx="7477125" cy="81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CO" sz="1800" kern="1200" dirty="0">
              <a:latin typeface="Abadi" panose="020B0604020104020204" pitchFamily="34" charset="0"/>
              <a:ea typeface="Calibri" panose="020F0502020204030204" pitchFamily="34" charset="0"/>
              <a:cs typeface="Calibri" panose="020F0502020204030204" pitchFamily="34" charset="0"/>
            </a:rPr>
            <a:t>Conectar proveedores, creadores y consumidores de datos con una serie de ejemplos de uso multidisciplinar de los datos. </a:t>
          </a:r>
          <a:endParaRPr lang="es-CO" sz="1800" kern="1200" dirty="0"/>
        </a:p>
      </dsp:txBody>
      <dsp:txXfrm>
        <a:off x="2047875" y="3617075"/>
        <a:ext cx="7477125" cy="816060"/>
      </dsp:txXfrm>
    </dsp:sp>
    <dsp:sp modelId="{B64CD8E1-AEB4-4210-BC13-0B11E60D0EF4}">
      <dsp:nvSpPr>
        <dsp:cNvPr id="0" name=""/>
        <dsp:cNvSpPr/>
      </dsp:nvSpPr>
      <dsp:spPr>
        <a:xfrm>
          <a:off x="1905000" y="4433135"/>
          <a:ext cx="76200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57783-75B4-4697-A2F9-A6AC7B1097DB}">
      <dsp:nvSpPr>
        <dsp:cNvPr id="0" name=""/>
        <dsp:cNvSpPr/>
      </dsp:nvSpPr>
      <dsp:spPr>
        <a:xfrm>
          <a:off x="51339" y="718996"/>
          <a:ext cx="993868" cy="99386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C5DF9A-D48E-44B8-A8B9-5BD8AD5437DA}">
      <dsp:nvSpPr>
        <dsp:cNvPr id="0" name=""/>
        <dsp:cNvSpPr/>
      </dsp:nvSpPr>
      <dsp:spPr>
        <a:xfrm>
          <a:off x="260051" y="927708"/>
          <a:ext cx="576443" cy="5764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E94C3D-17DD-48AC-AA0A-E813F6AF6522}">
      <dsp:nvSpPr>
        <dsp:cNvPr id="0" name=""/>
        <dsp:cNvSpPr/>
      </dsp:nvSpPr>
      <dsp:spPr>
        <a:xfrm>
          <a:off x="1258179" y="718996"/>
          <a:ext cx="2342689" cy="993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es-CO" sz="2000" kern="1200" dirty="0"/>
            <a:t>Diseñar  principios, políticas y estrategias y desarrollo de la estrategia de preservación del patrimonio científico colombiano</a:t>
          </a:r>
        </a:p>
      </dsp:txBody>
      <dsp:txXfrm>
        <a:off x="1258179" y="718996"/>
        <a:ext cx="2342689" cy="993868"/>
      </dsp:txXfrm>
    </dsp:sp>
    <dsp:sp modelId="{1DACD787-C8DF-4974-9E84-D280C8CA40AB}">
      <dsp:nvSpPr>
        <dsp:cNvPr id="0" name=""/>
        <dsp:cNvSpPr/>
      </dsp:nvSpPr>
      <dsp:spPr>
        <a:xfrm>
          <a:off x="4009064" y="718996"/>
          <a:ext cx="993868" cy="99386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0926B4-6530-490E-B6E8-8EF4B252A759}">
      <dsp:nvSpPr>
        <dsp:cNvPr id="0" name=""/>
        <dsp:cNvSpPr/>
      </dsp:nvSpPr>
      <dsp:spPr>
        <a:xfrm>
          <a:off x="4217777" y="927708"/>
          <a:ext cx="576443" cy="5764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A6F2A2-AE75-4646-BAFF-BC640FF6220B}">
      <dsp:nvSpPr>
        <dsp:cNvPr id="0" name=""/>
        <dsp:cNvSpPr/>
      </dsp:nvSpPr>
      <dsp:spPr>
        <a:xfrm>
          <a:off x="5107719" y="1349670"/>
          <a:ext cx="2559060" cy="2201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es-CO" sz="2000" kern="1200" dirty="0"/>
            <a:t>Generar los lineamientos técnicos en cuanto a la digitalización certificada, la normalización de la producción de documentos, los metadatos de preservación, conversión a formatos de preservación a largo plazo </a:t>
          </a:r>
        </a:p>
        <a:p>
          <a:pPr lvl="0" algn="l" defTabSz="889000">
            <a:spcBef>
              <a:spcPct val="0"/>
            </a:spcBef>
            <a:spcAft>
              <a:spcPct val="35000"/>
            </a:spcAft>
          </a:pPr>
          <a:endParaRPr lang="es-CO" sz="2000" kern="1200" dirty="0"/>
        </a:p>
      </dsp:txBody>
      <dsp:txXfrm>
        <a:off x="5107719" y="1349670"/>
        <a:ext cx="2559060" cy="2201150"/>
      </dsp:txXfrm>
    </dsp:sp>
    <dsp:sp modelId="{20CB786F-079D-4D50-BEBC-C5DDC3328020}">
      <dsp:nvSpPr>
        <dsp:cNvPr id="0" name=""/>
        <dsp:cNvSpPr/>
      </dsp:nvSpPr>
      <dsp:spPr>
        <a:xfrm>
          <a:off x="51339" y="3535706"/>
          <a:ext cx="993868" cy="99386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0D7A91-CBFF-4CAC-8878-A859C2D147CA}">
      <dsp:nvSpPr>
        <dsp:cNvPr id="0" name=""/>
        <dsp:cNvSpPr/>
      </dsp:nvSpPr>
      <dsp:spPr>
        <a:xfrm>
          <a:off x="260051" y="3744419"/>
          <a:ext cx="576443" cy="5764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D8E60A-2546-43D4-B6E1-8976FED79646}">
      <dsp:nvSpPr>
        <dsp:cNvPr id="0" name=""/>
        <dsp:cNvSpPr/>
      </dsp:nvSpPr>
      <dsp:spPr>
        <a:xfrm>
          <a:off x="1258179" y="3535706"/>
          <a:ext cx="2342689" cy="993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es-CO" sz="2000" kern="1200" dirty="0"/>
            <a:t>Comprender cuáles es la producción  científica que vale la pena conservar </a:t>
          </a:r>
          <a:r>
            <a:rPr lang="es-ES_tradnl" sz="2000" kern="1200" dirty="0"/>
            <a:t> y caracterizar qué se debe preservar y qué método aplicar para preservar.</a:t>
          </a:r>
          <a:endParaRPr lang="es-CO" sz="2000" kern="1200" dirty="0"/>
        </a:p>
      </dsp:txBody>
      <dsp:txXfrm>
        <a:off x="1258179" y="3535706"/>
        <a:ext cx="2342689" cy="993868"/>
      </dsp:txXfrm>
    </dsp:sp>
    <dsp:sp modelId="{152B02D7-B2A3-45CF-A9CB-E6505493083D}">
      <dsp:nvSpPr>
        <dsp:cNvPr id="0" name=""/>
        <dsp:cNvSpPr/>
      </dsp:nvSpPr>
      <dsp:spPr>
        <a:xfrm>
          <a:off x="4009064" y="3535706"/>
          <a:ext cx="993868" cy="99386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490F2-E845-4A5D-AB89-7489BC599DE4}">
      <dsp:nvSpPr>
        <dsp:cNvPr id="0" name=""/>
        <dsp:cNvSpPr/>
      </dsp:nvSpPr>
      <dsp:spPr>
        <a:xfrm>
          <a:off x="4248259" y="4826461"/>
          <a:ext cx="576443" cy="5764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DD4721-C1DF-4088-ABF6-8BA11BB8BBA9}">
      <dsp:nvSpPr>
        <dsp:cNvPr id="0" name=""/>
        <dsp:cNvSpPr/>
      </dsp:nvSpPr>
      <dsp:spPr>
        <a:xfrm>
          <a:off x="5210387" y="4930282"/>
          <a:ext cx="2353723" cy="1100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es-CO" sz="2000" kern="1200" dirty="0"/>
            <a:t> Definir el modelo de integración, el almacenamiento y mantenimiento para la preservación  largo plazo</a:t>
          </a:r>
        </a:p>
      </dsp:txBody>
      <dsp:txXfrm>
        <a:off x="5210387" y="4930282"/>
        <a:ext cx="2353723" cy="1100550"/>
      </dsp:txXfrm>
    </dsp:sp>
    <dsp:sp modelId="{05FF0CF5-B29B-4048-8DE8-415D46BB4F26}">
      <dsp:nvSpPr>
        <dsp:cNvPr id="0" name=""/>
        <dsp:cNvSpPr/>
      </dsp:nvSpPr>
      <dsp:spPr>
        <a:xfrm>
          <a:off x="51339" y="5748775"/>
          <a:ext cx="993868" cy="99386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99DF0D-927B-4475-AE8B-EEBD7EDE0406}">
      <dsp:nvSpPr>
        <dsp:cNvPr id="0" name=""/>
        <dsp:cNvSpPr/>
      </dsp:nvSpPr>
      <dsp:spPr>
        <a:xfrm>
          <a:off x="260051" y="5957488"/>
          <a:ext cx="576443" cy="57644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4CD83C-CC85-4324-9E92-5C4D85B9FAA3}">
      <dsp:nvSpPr>
        <dsp:cNvPr id="0" name=""/>
        <dsp:cNvSpPr/>
      </dsp:nvSpPr>
      <dsp:spPr>
        <a:xfrm>
          <a:off x="1258179" y="5748775"/>
          <a:ext cx="2342689" cy="993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es-CO" sz="2000" kern="1200" dirty="0"/>
            <a:t>Identificar buenas prácticas y modelos de preservación</a:t>
          </a:r>
          <a:r>
            <a:rPr lang="es-ES_tradnl" sz="2000" kern="1200" dirty="0"/>
            <a:t>.  </a:t>
          </a:r>
          <a:endParaRPr lang="es-CO" sz="2000" kern="1200" dirty="0"/>
        </a:p>
      </dsp:txBody>
      <dsp:txXfrm>
        <a:off x="1258179" y="5748775"/>
        <a:ext cx="2342689" cy="9938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3923B-8A54-4C6A-B86D-2B16719293ED}">
      <dsp:nvSpPr>
        <dsp:cNvPr id="0" name=""/>
        <dsp:cNvSpPr/>
      </dsp:nvSpPr>
      <dsp:spPr>
        <a:xfrm>
          <a:off x="0" y="0"/>
          <a:ext cx="686019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6F28B37-BF2C-47A1-826F-92ACD22DCFF6}">
      <dsp:nvSpPr>
        <dsp:cNvPr id="0" name=""/>
        <dsp:cNvSpPr/>
      </dsp:nvSpPr>
      <dsp:spPr>
        <a:xfrm>
          <a:off x="0" y="0"/>
          <a:ext cx="6860193" cy="5587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endParaRPr lang="es-CO" sz="2800" kern="1200" dirty="0"/>
        </a:p>
        <a:p>
          <a:pPr lvl="0" algn="l" defTabSz="1244600">
            <a:lnSpc>
              <a:spcPct val="90000"/>
            </a:lnSpc>
            <a:spcBef>
              <a:spcPct val="0"/>
            </a:spcBef>
            <a:spcAft>
              <a:spcPct val="35000"/>
            </a:spcAft>
          </a:pPr>
          <a:endParaRPr lang="es-CO" sz="2800" kern="1200" dirty="0"/>
        </a:p>
        <a:p>
          <a:pPr lvl="0" algn="l" defTabSz="1244600">
            <a:lnSpc>
              <a:spcPct val="90000"/>
            </a:lnSpc>
            <a:spcBef>
              <a:spcPct val="0"/>
            </a:spcBef>
            <a:spcAft>
              <a:spcPct val="35000"/>
            </a:spcAft>
          </a:pPr>
          <a:endParaRPr lang="es-CO" sz="2800" kern="1200" dirty="0"/>
        </a:p>
        <a:p>
          <a:pPr lvl="0" algn="l" defTabSz="1244600">
            <a:lnSpc>
              <a:spcPct val="90000"/>
            </a:lnSpc>
            <a:spcBef>
              <a:spcPct val="0"/>
            </a:spcBef>
            <a:spcAft>
              <a:spcPct val="35000"/>
            </a:spcAft>
          </a:pPr>
          <a:r>
            <a:rPr lang="es-CO" sz="2800" kern="1200" dirty="0"/>
            <a:t>En esta línea se presentan, planean y ejecutan los proyectos definidos como estratégicos para apoyar la conformación, dinamización y sostenibilidad de la Red Colombiana de Información Científica.  </a:t>
          </a:r>
        </a:p>
      </dsp:txBody>
      <dsp:txXfrm>
        <a:off x="0" y="0"/>
        <a:ext cx="6860193" cy="55879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67C6C-A7DC-4F6E-8567-DCDC59C9288F}">
      <dsp:nvSpPr>
        <dsp:cNvPr id="0" name=""/>
        <dsp:cNvSpPr/>
      </dsp:nvSpPr>
      <dsp:spPr>
        <a:xfrm>
          <a:off x="0" y="2041"/>
          <a:ext cx="5715000" cy="10348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3D89E9-6714-4317-A7F0-802D0AD27247}">
      <dsp:nvSpPr>
        <dsp:cNvPr id="0" name=""/>
        <dsp:cNvSpPr/>
      </dsp:nvSpPr>
      <dsp:spPr>
        <a:xfrm>
          <a:off x="313032" y="234875"/>
          <a:ext cx="569150" cy="5691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EFF101-FAF6-44E9-9939-84148C025FC1}">
      <dsp:nvSpPr>
        <dsp:cNvPr id="0" name=""/>
        <dsp:cNvSpPr/>
      </dsp:nvSpPr>
      <dsp:spPr>
        <a:xfrm>
          <a:off x="1195215" y="2041"/>
          <a:ext cx="4519784" cy="1034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18" tIns="109518" rIns="109518" bIns="109518" numCol="1" spcCol="1270" anchor="ctr" anchorCtr="0">
          <a:noAutofit/>
        </a:bodyPr>
        <a:lstStyle/>
        <a:p>
          <a:pPr lvl="0" algn="l" defTabSz="755650">
            <a:lnSpc>
              <a:spcPct val="100000"/>
            </a:lnSpc>
            <a:spcBef>
              <a:spcPct val="0"/>
            </a:spcBef>
            <a:spcAft>
              <a:spcPct val="35000"/>
            </a:spcAft>
          </a:pPr>
          <a:r>
            <a:rPr lang="es-ES" sz="1700" kern="1200" dirty="0"/>
            <a:t>Diseñar estrategias de comunicación y apropiación social de la información científica </a:t>
          </a:r>
          <a:endParaRPr lang="es-CO" sz="1700" kern="1200" dirty="0"/>
        </a:p>
      </dsp:txBody>
      <dsp:txXfrm>
        <a:off x="1195215" y="2041"/>
        <a:ext cx="4519784" cy="1034818"/>
      </dsp:txXfrm>
    </dsp:sp>
    <dsp:sp modelId="{78C32CE8-A822-4F91-9D4D-528220B5C7AD}">
      <dsp:nvSpPr>
        <dsp:cNvPr id="0" name=""/>
        <dsp:cNvSpPr/>
      </dsp:nvSpPr>
      <dsp:spPr>
        <a:xfrm>
          <a:off x="0" y="1295565"/>
          <a:ext cx="5715000" cy="10348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73DFE0-17C4-4506-AFC1-3015D01F630A}">
      <dsp:nvSpPr>
        <dsp:cNvPr id="0" name=""/>
        <dsp:cNvSpPr/>
      </dsp:nvSpPr>
      <dsp:spPr>
        <a:xfrm>
          <a:off x="313032" y="1528399"/>
          <a:ext cx="569150" cy="5691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F6AD39-2357-4BDC-A4E0-E9BA194B1207}">
      <dsp:nvSpPr>
        <dsp:cNvPr id="0" name=""/>
        <dsp:cNvSpPr/>
      </dsp:nvSpPr>
      <dsp:spPr>
        <a:xfrm>
          <a:off x="1195215" y="1295565"/>
          <a:ext cx="4519784" cy="1034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18" tIns="109518" rIns="109518" bIns="109518" numCol="1" spcCol="1270" anchor="ctr" anchorCtr="0">
          <a:noAutofit/>
        </a:bodyPr>
        <a:lstStyle/>
        <a:p>
          <a:pPr lvl="0" algn="l" defTabSz="755650">
            <a:lnSpc>
              <a:spcPct val="100000"/>
            </a:lnSpc>
            <a:spcBef>
              <a:spcPct val="0"/>
            </a:spcBef>
            <a:spcAft>
              <a:spcPct val="35000"/>
            </a:spcAft>
          </a:pPr>
          <a:r>
            <a:rPr lang="es-CO" sz="1700" kern="1200"/>
            <a:t>Articular las acciones de RedCol  a nivel de todas las áreas de Colciencias y con otras iniciativas nacionales e internacionales</a:t>
          </a:r>
        </a:p>
      </dsp:txBody>
      <dsp:txXfrm>
        <a:off x="1195215" y="1295565"/>
        <a:ext cx="4519784" cy="1034818"/>
      </dsp:txXfrm>
    </dsp:sp>
    <dsp:sp modelId="{F3ABA392-1C1C-4324-9347-5CC7D367928C}">
      <dsp:nvSpPr>
        <dsp:cNvPr id="0" name=""/>
        <dsp:cNvSpPr/>
      </dsp:nvSpPr>
      <dsp:spPr>
        <a:xfrm>
          <a:off x="0" y="2589088"/>
          <a:ext cx="5715000" cy="10348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730BE7-5A85-4930-A9FE-1C39B0A537D3}">
      <dsp:nvSpPr>
        <dsp:cNvPr id="0" name=""/>
        <dsp:cNvSpPr/>
      </dsp:nvSpPr>
      <dsp:spPr>
        <a:xfrm>
          <a:off x="313032" y="2821922"/>
          <a:ext cx="569150" cy="5691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141377-F6F4-4BC8-B3EF-95F72EEFCD17}">
      <dsp:nvSpPr>
        <dsp:cNvPr id="0" name=""/>
        <dsp:cNvSpPr/>
      </dsp:nvSpPr>
      <dsp:spPr>
        <a:xfrm>
          <a:off x="1195215" y="2589088"/>
          <a:ext cx="4519784" cy="1034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18" tIns="109518" rIns="109518" bIns="109518" numCol="1" spcCol="1270" anchor="ctr" anchorCtr="0">
          <a:noAutofit/>
        </a:bodyPr>
        <a:lstStyle/>
        <a:p>
          <a:pPr lvl="0" algn="l" defTabSz="755650">
            <a:lnSpc>
              <a:spcPct val="100000"/>
            </a:lnSpc>
            <a:spcBef>
              <a:spcPct val="0"/>
            </a:spcBef>
            <a:spcAft>
              <a:spcPct val="35000"/>
            </a:spcAft>
          </a:pPr>
          <a:r>
            <a:rPr lang="es-CO" sz="1700" kern="1200"/>
            <a:t>Promover la vinculación de los actores del Sistema Nacional de Ciencia, Tecnología e Innovación</a:t>
          </a:r>
          <a:r>
            <a:rPr lang="es-ES_tradnl" sz="1700" kern="1200"/>
            <a:t> a RedCol</a:t>
          </a:r>
          <a:endParaRPr lang="es-CO" sz="1700" kern="1200"/>
        </a:p>
      </dsp:txBody>
      <dsp:txXfrm>
        <a:off x="1195215" y="2589088"/>
        <a:ext cx="4519784" cy="1034818"/>
      </dsp:txXfrm>
    </dsp:sp>
    <dsp:sp modelId="{8CCE2D48-15F1-4C2E-8094-FE18BE69B6AD}">
      <dsp:nvSpPr>
        <dsp:cNvPr id="0" name=""/>
        <dsp:cNvSpPr/>
      </dsp:nvSpPr>
      <dsp:spPr>
        <a:xfrm>
          <a:off x="0" y="3882611"/>
          <a:ext cx="5715000" cy="10348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562A6-00FD-4B99-BB78-E79A167B8DD6}">
      <dsp:nvSpPr>
        <dsp:cNvPr id="0" name=""/>
        <dsp:cNvSpPr/>
      </dsp:nvSpPr>
      <dsp:spPr>
        <a:xfrm>
          <a:off x="313032" y="4115445"/>
          <a:ext cx="569150" cy="5691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7B53CE-48C0-45C8-9646-7E4A4256939A}">
      <dsp:nvSpPr>
        <dsp:cNvPr id="0" name=""/>
        <dsp:cNvSpPr/>
      </dsp:nvSpPr>
      <dsp:spPr>
        <a:xfrm>
          <a:off x="1195215" y="3882611"/>
          <a:ext cx="4519784" cy="1034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18" tIns="109518" rIns="109518" bIns="109518" numCol="1" spcCol="1270" anchor="ctr" anchorCtr="0">
          <a:noAutofit/>
        </a:bodyPr>
        <a:lstStyle/>
        <a:p>
          <a:pPr lvl="0" algn="l" defTabSz="755650">
            <a:lnSpc>
              <a:spcPct val="100000"/>
            </a:lnSpc>
            <a:spcBef>
              <a:spcPct val="0"/>
            </a:spcBef>
            <a:spcAft>
              <a:spcPct val="35000"/>
            </a:spcAft>
          </a:pPr>
          <a:r>
            <a:rPr lang="es-CO" sz="1700" kern="1200"/>
            <a:t>Coordinar el funcionamiento de RedCol y conformar los comités técnicos que se consideren estratégicos</a:t>
          </a:r>
        </a:p>
      </dsp:txBody>
      <dsp:txXfrm>
        <a:off x="1195215" y="3882611"/>
        <a:ext cx="4519784" cy="103481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D5B39-BA27-4037-A410-4DEB66A78ACC}" type="datetimeFigureOut">
              <a:rPr lang="es-CO" smtClean="0"/>
              <a:t>31/03/2020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A5551-FE3E-410E-9517-DD87D2B7EC27}" type="slidenum">
              <a:rPr lang="es-CO" smtClean="0"/>
              <a:t>‹Nº›</a:t>
            </a:fld>
            <a:endParaRPr lang="es-CO"/>
          </a:p>
        </p:txBody>
      </p:sp>
    </p:spTree>
    <p:extLst>
      <p:ext uri="{BB962C8B-B14F-4D97-AF65-F5344CB8AC3E}">
        <p14:creationId xmlns:p14="http://schemas.microsoft.com/office/powerpoint/2010/main" val="2833313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7AA5551-FE3E-410E-9517-DD87D2B7EC27}" type="slidenum">
              <a:rPr lang="es-CO" smtClean="0"/>
              <a:t>2</a:t>
            </a:fld>
            <a:endParaRPr lang="es-CO"/>
          </a:p>
        </p:txBody>
      </p:sp>
    </p:spTree>
    <p:extLst>
      <p:ext uri="{BB962C8B-B14F-4D97-AF65-F5344CB8AC3E}">
        <p14:creationId xmlns:p14="http://schemas.microsoft.com/office/powerpoint/2010/main" val="2436127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7AA5551-FE3E-410E-9517-DD87D2B7EC27}" type="slidenum">
              <a:rPr lang="es-CO" smtClean="0"/>
              <a:t>12</a:t>
            </a:fld>
            <a:endParaRPr lang="es-CO"/>
          </a:p>
        </p:txBody>
      </p:sp>
    </p:spTree>
    <p:extLst>
      <p:ext uri="{BB962C8B-B14F-4D97-AF65-F5344CB8AC3E}">
        <p14:creationId xmlns:p14="http://schemas.microsoft.com/office/powerpoint/2010/main" val="2626628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7AA5551-FE3E-410E-9517-DD87D2B7EC27}" type="slidenum">
              <a:rPr lang="es-CO" smtClean="0"/>
              <a:t>15</a:t>
            </a:fld>
            <a:endParaRPr lang="es-CO"/>
          </a:p>
        </p:txBody>
      </p:sp>
    </p:spTree>
    <p:extLst>
      <p:ext uri="{BB962C8B-B14F-4D97-AF65-F5344CB8AC3E}">
        <p14:creationId xmlns:p14="http://schemas.microsoft.com/office/powerpoint/2010/main" val="2690440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7AA5551-FE3E-410E-9517-DD87D2B7EC27}" type="slidenum">
              <a:rPr lang="es-CO" smtClean="0"/>
              <a:t>17</a:t>
            </a:fld>
            <a:endParaRPr lang="es-CO"/>
          </a:p>
        </p:txBody>
      </p:sp>
    </p:spTree>
    <p:extLst>
      <p:ext uri="{BB962C8B-B14F-4D97-AF65-F5344CB8AC3E}">
        <p14:creationId xmlns:p14="http://schemas.microsoft.com/office/powerpoint/2010/main" val="3323944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7AA5551-FE3E-410E-9517-DD87D2B7EC27}" type="slidenum">
              <a:rPr lang="es-CO" smtClean="0"/>
              <a:t>18</a:t>
            </a:fld>
            <a:endParaRPr lang="es-CO"/>
          </a:p>
        </p:txBody>
      </p:sp>
    </p:spTree>
    <p:extLst>
      <p:ext uri="{BB962C8B-B14F-4D97-AF65-F5344CB8AC3E}">
        <p14:creationId xmlns:p14="http://schemas.microsoft.com/office/powerpoint/2010/main" val="1172927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7AA5551-FE3E-410E-9517-DD87D2B7EC27}" type="slidenum">
              <a:rPr lang="es-CO" smtClean="0"/>
              <a:t>19</a:t>
            </a:fld>
            <a:endParaRPr lang="es-CO"/>
          </a:p>
        </p:txBody>
      </p:sp>
    </p:spTree>
    <p:extLst>
      <p:ext uri="{BB962C8B-B14F-4D97-AF65-F5344CB8AC3E}">
        <p14:creationId xmlns:p14="http://schemas.microsoft.com/office/powerpoint/2010/main" val="641603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7AA5551-FE3E-410E-9517-DD87D2B7EC27}" type="slidenum">
              <a:rPr lang="es-CO" smtClean="0"/>
              <a:t>20</a:t>
            </a:fld>
            <a:endParaRPr lang="es-CO"/>
          </a:p>
        </p:txBody>
      </p:sp>
    </p:spTree>
    <p:extLst>
      <p:ext uri="{BB962C8B-B14F-4D97-AF65-F5344CB8AC3E}">
        <p14:creationId xmlns:p14="http://schemas.microsoft.com/office/powerpoint/2010/main" val="3019568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7AA5551-FE3E-410E-9517-DD87D2B7EC27}" type="slidenum">
              <a:rPr lang="es-CO" smtClean="0"/>
              <a:t>22</a:t>
            </a:fld>
            <a:endParaRPr lang="es-CO"/>
          </a:p>
        </p:txBody>
      </p:sp>
    </p:spTree>
    <p:extLst>
      <p:ext uri="{BB962C8B-B14F-4D97-AF65-F5344CB8AC3E}">
        <p14:creationId xmlns:p14="http://schemas.microsoft.com/office/powerpoint/2010/main" val="530534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17AA5551-FE3E-410E-9517-DD87D2B7EC27}" type="slidenum">
              <a:rPr lang="es-CO" smtClean="0"/>
              <a:t>23</a:t>
            </a:fld>
            <a:endParaRPr lang="es-CO"/>
          </a:p>
        </p:txBody>
      </p:sp>
    </p:spTree>
    <p:extLst>
      <p:ext uri="{BB962C8B-B14F-4D97-AF65-F5344CB8AC3E}">
        <p14:creationId xmlns:p14="http://schemas.microsoft.com/office/powerpoint/2010/main" val="2568003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7AA5551-FE3E-410E-9517-DD87D2B7EC27}" type="slidenum">
              <a:rPr lang="es-CO" smtClean="0"/>
              <a:t>24</a:t>
            </a:fld>
            <a:endParaRPr lang="es-CO"/>
          </a:p>
        </p:txBody>
      </p:sp>
    </p:spTree>
    <p:extLst>
      <p:ext uri="{BB962C8B-B14F-4D97-AF65-F5344CB8AC3E}">
        <p14:creationId xmlns:p14="http://schemas.microsoft.com/office/powerpoint/2010/main" val="3584068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7AA5551-FE3E-410E-9517-DD87D2B7EC27}" type="slidenum">
              <a:rPr lang="es-CO" smtClean="0"/>
              <a:t>25</a:t>
            </a:fld>
            <a:endParaRPr lang="es-CO"/>
          </a:p>
        </p:txBody>
      </p:sp>
    </p:spTree>
    <p:extLst>
      <p:ext uri="{BB962C8B-B14F-4D97-AF65-F5344CB8AC3E}">
        <p14:creationId xmlns:p14="http://schemas.microsoft.com/office/powerpoint/2010/main" val="105437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7AA5551-FE3E-410E-9517-DD87D2B7EC27}" type="slidenum">
              <a:rPr lang="es-CO" smtClean="0"/>
              <a:t>3</a:t>
            </a:fld>
            <a:endParaRPr lang="es-CO"/>
          </a:p>
        </p:txBody>
      </p:sp>
    </p:spTree>
    <p:extLst>
      <p:ext uri="{BB962C8B-B14F-4D97-AF65-F5344CB8AC3E}">
        <p14:creationId xmlns:p14="http://schemas.microsoft.com/office/powerpoint/2010/main" val="2748968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7AA5551-FE3E-410E-9517-DD87D2B7EC27}" type="slidenum">
              <a:rPr lang="es-CO" smtClean="0"/>
              <a:t>26</a:t>
            </a:fld>
            <a:endParaRPr lang="es-CO"/>
          </a:p>
        </p:txBody>
      </p:sp>
    </p:spTree>
    <p:extLst>
      <p:ext uri="{BB962C8B-B14F-4D97-AF65-F5344CB8AC3E}">
        <p14:creationId xmlns:p14="http://schemas.microsoft.com/office/powerpoint/2010/main" val="3480136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7AA5551-FE3E-410E-9517-DD87D2B7EC27}" type="slidenum">
              <a:rPr lang="es-CO" smtClean="0"/>
              <a:t>29</a:t>
            </a:fld>
            <a:endParaRPr lang="es-CO"/>
          </a:p>
        </p:txBody>
      </p:sp>
    </p:spTree>
    <p:extLst>
      <p:ext uri="{BB962C8B-B14F-4D97-AF65-F5344CB8AC3E}">
        <p14:creationId xmlns:p14="http://schemas.microsoft.com/office/powerpoint/2010/main" val="471083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7AA5551-FE3E-410E-9517-DD87D2B7EC27}" type="slidenum">
              <a:rPr lang="es-CO" smtClean="0"/>
              <a:t>30</a:t>
            </a:fld>
            <a:endParaRPr lang="es-CO"/>
          </a:p>
        </p:txBody>
      </p:sp>
    </p:spTree>
    <p:extLst>
      <p:ext uri="{BB962C8B-B14F-4D97-AF65-F5344CB8AC3E}">
        <p14:creationId xmlns:p14="http://schemas.microsoft.com/office/powerpoint/2010/main" val="2596789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7AA5551-FE3E-410E-9517-DD87D2B7EC27}" type="slidenum">
              <a:rPr lang="es-CO" smtClean="0"/>
              <a:t>5</a:t>
            </a:fld>
            <a:endParaRPr lang="es-CO"/>
          </a:p>
        </p:txBody>
      </p:sp>
    </p:spTree>
    <p:extLst>
      <p:ext uri="{BB962C8B-B14F-4D97-AF65-F5344CB8AC3E}">
        <p14:creationId xmlns:p14="http://schemas.microsoft.com/office/powerpoint/2010/main" val="127884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7AA5551-FE3E-410E-9517-DD87D2B7EC27}" type="slidenum">
              <a:rPr lang="es-CO" smtClean="0"/>
              <a:t>6</a:t>
            </a:fld>
            <a:endParaRPr lang="es-CO"/>
          </a:p>
        </p:txBody>
      </p:sp>
    </p:spTree>
    <p:extLst>
      <p:ext uri="{BB962C8B-B14F-4D97-AF65-F5344CB8AC3E}">
        <p14:creationId xmlns:p14="http://schemas.microsoft.com/office/powerpoint/2010/main" val="334163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7AA5551-FE3E-410E-9517-DD87D2B7EC27}" type="slidenum">
              <a:rPr lang="es-CO" smtClean="0"/>
              <a:t>7</a:t>
            </a:fld>
            <a:endParaRPr lang="es-CO"/>
          </a:p>
        </p:txBody>
      </p:sp>
    </p:spTree>
    <p:extLst>
      <p:ext uri="{BB962C8B-B14F-4D97-AF65-F5344CB8AC3E}">
        <p14:creationId xmlns:p14="http://schemas.microsoft.com/office/powerpoint/2010/main" val="2354367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7AA5551-FE3E-410E-9517-DD87D2B7EC27}" type="slidenum">
              <a:rPr lang="es-CO" smtClean="0"/>
              <a:t>8</a:t>
            </a:fld>
            <a:endParaRPr lang="es-CO"/>
          </a:p>
        </p:txBody>
      </p:sp>
    </p:spTree>
    <p:extLst>
      <p:ext uri="{BB962C8B-B14F-4D97-AF65-F5344CB8AC3E}">
        <p14:creationId xmlns:p14="http://schemas.microsoft.com/office/powerpoint/2010/main" val="2493155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7AA5551-FE3E-410E-9517-DD87D2B7EC27}" type="slidenum">
              <a:rPr lang="es-CO" smtClean="0"/>
              <a:t>9</a:t>
            </a:fld>
            <a:endParaRPr lang="es-CO"/>
          </a:p>
        </p:txBody>
      </p:sp>
    </p:spTree>
    <p:extLst>
      <p:ext uri="{BB962C8B-B14F-4D97-AF65-F5344CB8AC3E}">
        <p14:creationId xmlns:p14="http://schemas.microsoft.com/office/powerpoint/2010/main" val="2535501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7AA5551-FE3E-410E-9517-DD87D2B7EC27}" type="slidenum">
              <a:rPr lang="es-CO" smtClean="0"/>
              <a:t>10</a:t>
            </a:fld>
            <a:endParaRPr lang="es-CO"/>
          </a:p>
        </p:txBody>
      </p:sp>
    </p:spTree>
    <p:extLst>
      <p:ext uri="{BB962C8B-B14F-4D97-AF65-F5344CB8AC3E}">
        <p14:creationId xmlns:p14="http://schemas.microsoft.com/office/powerpoint/2010/main" val="282111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17AA5551-FE3E-410E-9517-DD87D2B7EC27}" type="slidenum">
              <a:rPr lang="es-CO" smtClean="0"/>
              <a:t>11</a:t>
            </a:fld>
            <a:endParaRPr lang="es-CO"/>
          </a:p>
        </p:txBody>
      </p:sp>
    </p:spTree>
    <p:extLst>
      <p:ext uri="{BB962C8B-B14F-4D97-AF65-F5344CB8AC3E}">
        <p14:creationId xmlns:p14="http://schemas.microsoft.com/office/powerpoint/2010/main" val="4045677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343BD-49F1-594A-AF3E-FEB692BBB69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CA8A318-2BB1-B949-9FEA-3764A4B6CA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9038E4F0-A504-B14A-B537-1F7F281EC049}"/>
              </a:ext>
            </a:extLst>
          </p:cNvPr>
          <p:cNvSpPr>
            <a:spLocks noGrp="1"/>
          </p:cNvSpPr>
          <p:nvPr>
            <p:ph type="dt" sz="half" idx="10"/>
          </p:nvPr>
        </p:nvSpPr>
        <p:spPr/>
        <p:txBody>
          <a:bodyPr/>
          <a:lstStyle/>
          <a:p>
            <a:fld id="{22942FB9-20E4-6844-9ABE-D3CBC4E286D8}" type="datetimeFigureOut">
              <a:rPr lang="es-CO" smtClean="0"/>
              <a:t>31/03/2020</a:t>
            </a:fld>
            <a:endParaRPr lang="es-CO"/>
          </a:p>
        </p:txBody>
      </p:sp>
      <p:sp>
        <p:nvSpPr>
          <p:cNvPr id="5" name="Marcador de pie de página 4">
            <a:extLst>
              <a:ext uri="{FF2B5EF4-FFF2-40B4-BE49-F238E27FC236}">
                <a16:creationId xmlns:a16="http://schemas.microsoft.com/office/drawing/2014/main" id="{C6514ED7-0AA1-1E43-9257-8FEB69F99F9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2532C57-F8CB-9F45-AB3B-896990AC5FDC}"/>
              </a:ext>
            </a:extLst>
          </p:cNvPr>
          <p:cNvSpPr>
            <a:spLocks noGrp="1"/>
          </p:cNvSpPr>
          <p:nvPr>
            <p:ph type="sldNum" sz="quarter" idx="12"/>
          </p:nvPr>
        </p:nvSpPr>
        <p:spPr/>
        <p:txBody>
          <a:bodyPr/>
          <a:lstStyle/>
          <a:p>
            <a:fld id="{73B87518-F16A-F042-96CF-16D4157EBF95}" type="slidenum">
              <a:rPr lang="es-CO" smtClean="0"/>
              <a:t>‹Nº›</a:t>
            </a:fld>
            <a:endParaRPr lang="es-CO"/>
          </a:p>
        </p:txBody>
      </p:sp>
    </p:spTree>
    <p:extLst>
      <p:ext uri="{BB962C8B-B14F-4D97-AF65-F5344CB8AC3E}">
        <p14:creationId xmlns:p14="http://schemas.microsoft.com/office/powerpoint/2010/main" val="165647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C0E082-7F87-3643-A07A-B884F10FD93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6513B35-2014-8D4A-8154-18E4A625F508}"/>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489AFFA7-7FE4-254B-BF15-7B90B82785A4}"/>
              </a:ext>
            </a:extLst>
          </p:cNvPr>
          <p:cNvSpPr>
            <a:spLocks noGrp="1"/>
          </p:cNvSpPr>
          <p:nvPr>
            <p:ph type="dt" sz="half" idx="10"/>
          </p:nvPr>
        </p:nvSpPr>
        <p:spPr/>
        <p:txBody>
          <a:bodyPr/>
          <a:lstStyle/>
          <a:p>
            <a:fld id="{22942FB9-20E4-6844-9ABE-D3CBC4E286D8}" type="datetimeFigureOut">
              <a:rPr lang="es-CO" smtClean="0"/>
              <a:t>31/03/2020</a:t>
            </a:fld>
            <a:endParaRPr lang="es-CO"/>
          </a:p>
        </p:txBody>
      </p:sp>
      <p:sp>
        <p:nvSpPr>
          <p:cNvPr id="5" name="Marcador de pie de página 4">
            <a:extLst>
              <a:ext uri="{FF2B5EF4-FFF2-40B4-BE49-F238E27FC236}">
                <a16:creationId xmlns:a16="http://schemas.microsoft.com/office/drawing/2014/main" id="{6BD30E01-E766-F342-A859-799458B79B2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906C08B-3490-2249-B5D4-BEC61485AE49}"/>
              </a:ext>
            </a:extLst>
          </p:cNvPr>
          <p:cNvSpPr>
            <a:spLocks noGrp="1"/>
          </p:cNvSpPr>
          <p:nvPr>
            <p:ph type="sldNum" sz="quarter" idx="12"/>
          </p:nvPr>
        </p:nvSpPr>
        <p:spPr/>
        <p:txBody>
          <a:bodyPr/>
          <a:lstStyle/>
          <a:p>
            <a:fld id="{73B87518-F16A-F042-96CF-16D4157EBF95}" type="slidenum">
              <a:rPr lang="es-CO" smtClean="0"/>
              <a:t>‹Nº›</a:t>
            </a:fld>
            <a:endParaRPr lang="es-CO"/>
          </a:p>
        </p:txBody>
      </p:sp>
    </p:spTree>
    <p:extLst>
      <p:ext uri="{BB962C8B-B14F-4D97-AF65-F5344CB8AC3E}">
        <p14:creationId xmlns:p14="http://schemas.microsoft.com/office/powerpoint/2010/main" val="226039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FBFF785-7E59-244A-8153-84B2918E104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A9D6626-FFAE-8742-AA01-4410FE90C8AC}"/>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096E2A26-8F04-BB4E-AACE-81DF9CF8F1D6}"/>
              </a:ext>
            </a:extLst>
          </p:cNvPr>
          <p:cNvSpPr>
            <a:spLocks noGrp="1"/>
          </p:cNvSpPr>
          <p:nvPr>
            <p:ph type="dt" sz="half" idx="10"/>
          </p:nvPr>
        </p:nvSpPr>
        <p:spPr/>
        <p:txBody>
          <a:bodyPr/>
          <a:lstStyle/>
          <a:p>
            <a:fld id="{22942FB9-20E4-6844-9ABE-D3CBC4E286D8}" type="datetimeFigureOut">
              <a:rPr lang="es-CO" smtClean="0"/>
              <a:t>31/03/2020</a:t>
            </a:fld>
            <a:endParaRPr lang="es-CO"/>
          </a:p>
        </p:txBody>
      </p:sp>
      <p:sp>
        <p:nvSpPr>
          <p:cNvPr id="5" name="Marcador de pie de página 4">
            <a:extLst>
              <a:ext uri="{FF2B5EF4-FFF2-40B4-BE49-F238E27FC236}">
                <a16:creationId xmlns:a16="http://schemas.microsoft.com/office/drawing/2014/main" id="{1EF5AE6F-21B6-7440-A391-728A86F39CE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6E6CD03-849C-0844-9B70-0F21DD396E58}"/>
              </a:ext>
            </a:extLst>
          </p:cNvPr>
          <p:cNvSpPr>
            <a:spLocks noGrp="1"/>
          </p:cNvSpPr>
          <p:nvPr>
            <p:ph type="sldNum" sz="quarter" idx="12"/>
          </p:nvPr>
        </p:nvSpPr>
        <p:spPr/>
        <p:txBody>
          <a:bodyPr/>
          <a:lstStyle/>
          <a:p>
            <a:fld id="{73B87518-F16A-F042-96CF-16D4157EBF95}" type="slidenum">
              <a:rPr lang="es-CO" smtClean="0"/>
              <a:t>‹Nº›</a:t>
            </a:fld>
            <a:endParaRPr lang="es-CO"/>
          </a:p>
        </p:txBody>
      </p:sp>
    </p:spTree>
    <p:extLst>
      <p:ext uri="{BB962C8B-B14F-4D97-AF65-F5344CB8AC3E}">
        <p14:creationId xmlns:p14="http://schemas.microsoft.com/office/powerpoint/2010/main" val="2746415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80B17A-003B-3449-A2D6-204ABAB0C7A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A0963F4-2444-1743-B038-823DEDAB9266}"/>
              </a:ext>
            </a:extLst>
          </p:cNvPr>
          <p:cNvSpPr>
            <a:spLocks noGrp="1"/>
          </p:cNvSpPr>
          <p:nvPr>
            <p:ph idx="1"/>
          </p:nvPr>
        </p:nvSpPr>
        <p:spPr/>
        <p:txBody>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139CC740-EDEF-AF47-8F91-83B6A405A505}"/>
              </a:ext>
            </a:extLst>
          </p:cNvPr>
          <p:cNvSpPr>
            <a:spLocks noGrp="1"/>
          </p:cNvSpPr>
          <p:nvPr>
            <p:ph type="dt" sz="half" idx="10"/>
          </p:nvPr>
        </p:nvSpPr>
        <p:spPr/>
        <p:txBody>
          <a:bodyPr/>
          <a:lstStyle/>
          <a:p>
            <a:fld id="{22942FB9-20E4-6844-9ABE-D3CBC4E286D8}" type="datetimeFigureOut">
              <a:rPr lang="es-CO" smtClean="0"/>
              <a:t>31/03/2020</a:t>
            </a:fld>
            <a:endParaRPr lang="es-CO"/>
          </a:p>
        </p:txBody>
      </p:sp>
      <p:sp>
        <p:nvSpPr>
          <p:cNvPr id="5" name="Marcador de pie de página 4">
            <a:extLst>
              <a:ext uri="{FF2B5EF4-FFF2-40B4-BE49-F238E27FC236}">
                <a16:creationId xmlns:a16="http://schemas.microsoft.com/office/drawing/2014/main" id="{687C0B84-3A9F-B44B-ABED-D601AC28617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334C3BB-2D42-3940-A04D-DE2A6AB10335}"/>
              </a:ext>
            </a:extLst>
          </p:cNvPr>
          <p:cNvSpPr>
            <a:spLocks noGrp="1"/>
          </p:cNvSpPr>
          <p:nvPr>
            <p:ph type="sldNum" sz="quarter" idx="12"/>
          </p:nvPr>
        </p:nvSpPr>
        <p:spPr/>
        <p:txBody>
          <a:bodyPr/>
          <a:lstStyle/>
          <a:p>
            <a:fld id="{73B87518-F16A-F042-96CF-16D4157EBF95}" type="slidenum">
              <a:rPr lang="es-CO" smtClean="0"/>
              <a:t>‹Nº›</a:t>
            </a:fld>
            <a:endParaRPr lang="es-CO"/>
          </a:p>
        </p:txBody>
      </p:sp>
    </p:spTree>
    <p:extLst>
      <p:ext uri="{BB962C8B-B14F-4D97-AF65-F5344CB8AC3E}">
        <p14:creationId xmlns:p14="http://schemas.microsoft.com/office/powerpoint/2010/main" val="290838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AC1015-1C02-2349-BC03-6C25885865A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408303E-49AC-6E44-8B43-8860F75F02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117AAFEF-B32F-E44D-953C-5D05BF5E0E77}"/>
              </a:ext>
            </a:extLst>
          </p:cNvPr>
          <p:cNvSpPr>
            <a:spLocks noGrp="1"/>
          </p:cNvSpPr>
          <p:nvPr>
            <p:ph type="dt" sz="half" idx="10"/>
          </p:nvPr>
        </p:nvSpPr>
        <p:spPr/>
        <p:txBody>
          <a:bodyPr/>
          <a:lstStyle/>
          <a:p>
            <a:fld id="{22942FB9-20E4-6844-9ABE-D3CBC4E286D8}" type="datetimeFigureOut">
              <a:rPr lang="es-CO" smtClean="0"/>
              <a:t>31/03/2020</a:t>
            </a:fld>
            <a:endParaRPr lang="es-CO"/>
          </a:p>
        </p:txBody>
      </p:sp>
      <p:sp>
        <p:nvSpPr>
          <p:cNvPr id="5" name="Marcador de pie de página 4">
            <a:extLst>
              <a:ext uri="{FF2B5EF4-FFF2-40B4-BE49-F238E27FC236}">
                <a16:creationId xmlns:a16="http://schemas.microsoft.com/office/drawing/2014/main" id="{EE2DE527-E588-B144-B0AD-7FA3F563FCD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DEFD44D-06EB-7D44-BE96-E26DC96773AF}"/>
              </a:ext>
            </a:extLst>
          </p:cNvPr>
          <p:cNvSpPr>
            <a:spLocks noGrp="1"/>
          </p:cNvSpPr>
          <p:nvPr>
            <p:ph type="sldNum" sz="quarter" idx="12"/>
          </p:nvPr>
        </p:nvSpPr>
        <p:spPr/>
        <p:txBody>
          <a:bodyPr/>
          <a:lstStyle/>
          <a:p>
            <a:fld id="{73B87518-F16A-F042-96CF-16D4157EBF95}" type="slidenum">
              <a:rPr lang="es-CO" smtClean="0"/>
              <a:t>‹Nº›</a:t>
            </a:fld>
            <a:endParaRPr lang="es-CO"/>
          </a:p>
        </p:txBody>
      </p:sp>
    </p:spTree>
    <p:extLst>
      <p:ext uri="{BB962C8B-B14F-4D97-AF65-F5344CB8AC3E}">
        <p14:creationId xmlns:p14="http://schemas.microsoft.com/office/powerpoint/2010/main" val="8339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C71B94-3072-7744-B7B4-1629F85BF77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F063653-CC88-564F-9281-9F811671E801}"/>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B2C83503-B16D-0B4C-A39C-8CB59010DC5E}"/>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4482F781-3ECD-FE42-B36A-22B89543FA5D}"/>
              </a:ext>
            </a:extLst>
          </p:cNvPr>
          <p:cNvSpPr>
            <a:spLocks noGrp="1"/>
          </p:cNvSpPr>
          <p:nvPr>
            <p:ph type="dt" sz="half" idx="10"/>
          </p:nvPr>
        </p:nvSpPr>
        <p:spPr/>
        <p:txBody>
          <a:bodyPr/>
          <a:lstStyle/>
          <a:p>
            <a:fld id="{22942FB9-20E4-6844-9ABE-D3CBC4E286D8}" type="datetimeFigureOut">
              <a:rPr lang="es-CO" smtClean="0"/>
              <a:t>31/03/2020</a:t>
            </a:fld>
            <a:endParaRPr lang="es-CO"/>
          </a:p>
        </p:txBody>
      </p:sp>
      <p:sp>
        <p:nvSpPr>
          <p:cNvPr id="6" name="Marcador de pie de página 5">
            <a:extLst>
              <a:ext uri="{FF2B5EF4-FFF2-40B4-BE49-F238E27FC236}">
                <a16:creationId xmlns:a16="http://schemas.microsoft.com/office/drawing/2014/main" id="{60738696-53F0-A540-AD37-CC8493629B3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6B56BF5-A670-834C-BC31-929861D7E949}"/>
              </a:ext>
            </a:extLst>
          </p:cNvPr>
          <p:cNvSpPr>
            <a:spLocks noGrp="1"/>
          </p:cNvSpPr>
          <p:nvPr>
            <p:ph type="sldNum" sz="quarter" idx="12"/>
          </p:nvPr>
        </p:nvSpPr>
        <p:spPr/>
        <p:txBody>
          <a:bodyPr/>
          <a:lstStyle/>
          <a:p>
            <a:fld id="{73B87518-F16A-F042-96CF-16D4157EBF95}" type="slidenum">
              <a:rPr lang="es-CO" smtClean="0"/>
              <a:t>‹Nº›</a:t>
            </a:fld>
            <a:endParaRPr lang="es-CO"/>
          </a:p>
        </p:txBody>
      </p:sp>
    </p:spTree>
    <p:extLst>
      <p:ext uri="{BB962C8B-B14F-4D97-AF65-F5344CB8AC3E}">
        <p14:creationId xmlns:p14="http://schemas.microsoft.com/office/powerpoint/2010/main" val="172387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C56F-789F-2445-9BCB-DF9381400FB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D76407F-AF0E-104A-B5A6-168A1D29FD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4" name="Marcador de contenido 3">
            <a:extLst>
              <a:ext uri="{FF2B5EF4-FFF2-40B4-BE49-F238E27FC236}">
                <a16:creationId xmlns:a16="http://schemas.microsoft.com/office/drawing/2014/main" id="{3C96B372-48DC-F741-B980-CAD8855DF9F2}"/>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O"/>
          </a:p>
        </p:txBody>
      </p:sp>
      <p:sp>
        <p:nvSpPr>
          <p:cNvPr id="5" name="Marcador de texto 4">
            <a:extLst>
              <a:ext uri="{FF2B5EF4-FFF2-40B4-BE49-F238E27FC236}">
                <a16:creationId xmlns:a16="http://schemas.microsoft.com/office/drawing/2014/main" id="{8B808F74-B3FD-8A49-8E29-19C196BC44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O"/>
          </a:p>
        </p:txBody>
      </p:sp>
      <p:sp>
        <p:nvSpPr>
          <p:cNvPr id="6" name="Marcador de contenido 5">
            <a:extLst>
              <a:ext uri="{FF2B5EF4-FFF2-40B4-BE49-F238E27FC236}">
                <a16:creationId xmlns:a16="http://schemas.microsoft.com/office/drawing/2014/main" id="{B64670FF-F637-0D4D-91A4-F5CE6BE185EB}"/>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O"/>
          </a:p>
        </p:txBody>
      </p:sp>
      <p:sp>
        <p:nvSpPr>
          <p:cNvPr id="7" name="Marcador de fecha 6">
            <a:extLst>
              <a:ext uri="{FF2B5EF4-FFF2-40B4-BE49-F238E27FC236}">
                <a16:creationId xmlns:a16="http://schemas.microsoft.com/office/drawing/2014/main" id="{7DB16EFC-F8A1-604C-9836-F0431F486551}"/>
              </a:ext>
            </a:extLst>
          </p:cNvPr>
          <p:cNvSpPr>
            <a:spLocks noGrp="1"/>
          </p:cNvSpPr>
          <p:nvPr>
            <p:ph type="dt" sz="half" idx="10"/>
          </p:nvPr>
        </p:nvSpPr>
        <p:spPr/>
        <p:txBody>
          <a:bodyPr/>
          <a:lstStyle/>
          <a:p>
            <a:fld id="{22942FB9-20E4-6844-9ABE-D3CBC4E286D8}" type="datetimeFigureOut">
              <a:rPr lang="es-CO" smtClean="0"/>
              <a:t>31/03/2020</a:t>
            </a:fld>
            <a:endParaRPr lang="es-CO"/>
          </a:p>
        </p:txBody>
      </p:sp>
      <p:sp>
        <p:nvSpPr>
          <p:cNvPr id="8" name="Marcador de pie de página 7">
            <a:extLst>
              <a:ext uri="{FF2B5EF4-FFF2-40B4-BE49-F238E27FC236}">
                <a16:creationId xmlns:a16="http://schemas.microsoft.com/office/drawing/2014/main" id="{6F315729-8C9C-E84C-BA51-E40A3237DB78}"/>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7FB5D02A-06FA-C14F-A0F3-F30D5426778E}"/>
              </a:ext>
            </a:extLst>
          </p:cNvPr>
          <p:cNvSpPr>
            <a:spLocks noGrp="1"/>
          </p:cNvSpPr>
          <p:nvPr>
            <p:ph type="sldNum" sz="quarter" idx="12"/>
          </p:nvPr>
        </p:nvSpPr>
        <p:spPr/>
        <p:txBody>
          <a:bodyPr/>
          <a:lstStyle/>
          <a:p>
            <a:fld id="{73B87518-F16A-F042-96CF-16D4157EBF95}" type="slidenum">
              <a:rPr lang="es-CO" smtClean="0"/>
              <a:t>‹Nº›</a:t>
            </a:fld>
            <a:endParaRPr lang="es-CO"/>
          </a:p>
        </p:txBody>
      </p:sp>
    </p:spTree>
    <p:extLst>
      <p:ext uri="{BB962C8B-B14F-4D97-AF65-F5344CB8AC3E}">
        <p14:creationId xmlns:p14="http://schemas.microsoft.com/office/powerpoint/2010/main" val="19955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4CE35E-5DE8-5442-8953-FC60991FB33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1721ECDE-05A0-E142-A9F6-F3D03231CD07}"/>
              </a:ext>
            </a:extLst>
          </p:cNvPr>
          <p:cNvSpPr>
            <a:spLocks noGrp="1"/>
          </p:cNvSpPr>
          <p:nvPr>
            <p:ph type="dt" sz="half" idx="10"/>
          </p:nvPr>
        </p:nvSpPr>
        <p:spPr/>
        <p:txBody>
          <a:bodyPr/>
          <a:lstStyle/>
          <a:p>
            <a:fld id="{22942FB9-20E4-6844-9ABE-D3CBC4E286D8}" type="datetimeFigureOut">
              <a:rPr lang="es-CO" smtClean="0"/>
              <a:t>31/03/2020</a:t>
            </a:fld>
            <a:endParaRPr lang="es-CO"/>
          </a:p>
        </p:txBody>
      </p:sp>
      <p:sp>
        <p:nvSpPr>
          <p:cNvPr id="4" name="Marcador de pie de página 3">
            <a:extLst>
              <a:ext uri="{FF2B5EF4-FFF2-40B4-BE49-F238E27FC236}">
                <a16:creationId xmlns:a16="http://schemas.microsoft.com/office/drawing/2014/main" id="{F684903E-241E-EC43-9559-AFFE28531366}"/>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DE6133AA-6C98-2649-8F60-DAB988DF6893}"/>
              </a:ext>
            </a:extLst>
          </p:cNvPr>
          <p:cNvSpPr>
            <a:spLocks noGrp="1"/>
          </p:cNvSpPr>
          <p:nvPr>
            <p:ph type="sldNum" sz="quarter" idx="12"/>
          </p:nvPr>
        </p:nvSpPr>
        <p:spPr/>
        <p:txBody>
          <a:bodyPr/>
          <a:lstStyle/>
          <a:p>
            <a:fld id="{73B87518-F16A-F042-96CF-16D4157EBF95}" type="slidenum">
              <a:rPr lang="es-CO" smtClean="0"/>
              <a:t>‹Nº›</a:t>
            </a:fld>
            <a:endParaRPr lang="es-CO"/>
          </a:p>
        </p:txBody>
      </p:sp>
    </p:spTree>
    <p:extLst>
      <p:ext uri="{BB962C8B-B14F-4D97-AF65-F5344CB8AC3E}">
        <p14:creationId xmlns:p14="http://schemas.microsoft.com/office/powerpoint/2010/main" val="32836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9D17753-9466-5C47-A992-4C743E42A47D}"/>
              </a:ext>
            </a:extLst>
          </p:cNvPr>
          <p:cNvSpPr>
            <a:spLocks noGrp="1"/>
          </p:cNvSpPr>
          <p:nvPr>
            <p:ph type="dt" sz="half" idx="10"/>
          </p:nvPr>
        </p:nvSpPr>
        <p:spPr/>
        <p:txBody>
          <a:bodyPr/>
          <a:lstStyle/>
          <a:p>
            <a:fld id="{22942FB9-20E4-6844-9ABE-D3CBC4E286D8}" type="datetimeFigureOut">
              <a:rPr lang="es-CO" smtClean="0"/>
              <a:t>31/03/2020</a:t>
            </a:fld>
            <a:endParaRPr lang="es-CO"/>
          </a:p>
        </p:txBody>
      </p:sp>
      <p:sp>
        <p:nvSpPr>
          <p:cNvPr id="3" name="Marcador de pie de página 2">
            <a:extLst>
              <a:ext uri="{FF2B5EF4-FFF2-40B4-BE49-F238E27FC236}">
                <a16:creationId xmlns:a16="http://schemas.microsoft.com/office/drawing/2014/main" id="{4BB11B75-9054-174A-83D3-F846F3A36901}"/>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86546BFD-5C0D-F949-8515-7C1EB7B13FEE}"/>
              </a:ext>
            </a:extLst>
          </p:cNvPr>
          <p:cNvSpPr>
            <a:spLocks noGrp="1"/>
          </p:cNvSpPr>
          <p:nvPr>
            <p:ph type="sldNum" sz="quarter" idx="12"/>
          </p:nvPr>
        </p:nvSpPr>
        <p:spPr/>
        <p:txBody>
          <a:bodyPr/>
          <a:lstStyle/>
          <a:p>
            <a:fld id="{73B87518-F16A-F042-96CF-16D4157EBF95}" type="slidenum">
              <a:rPr lang="es-CO" smtClean="0"/>
              <a:t>‹Nº›</a:t>
            </a:fld>
            <a:endParaRPr lang="es-CO"/>
          </a:p>
        </p:txBody>
      </p:sp>
    </p:spTree>
    <p:extLst>
      <p:ext uri="{BB962C8B-B14F-4D97-AF65-F5344CB8AC3E}">
        <p14:creationId xmlns:p14="http://schemas.microsoft.com/office/powerpoint/2010/main" val="3425727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A47A67-3BC0-3F4F-811B-BCEB948B016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53FCDF3-A08E-194B-A0B5-A6C4196E3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O"/>
          </a:p>
        </p:txBody>
      </p:sp>
      <p:sp>
        <p:nvSpPr>
          <p:cNvPr id="4" name="Marcador de texto 3">
            <a:extLst>
              <a:ext uri="{FF2B5EF4-FFF2-40B4-BE49-F238E27FC236}">
                <a16:creationId xmlns:a16="http://schemas.microsoft.com/office/drawing/2014/main" id="{C194AF06-69E8-9147-AAD5-CD7FC4B70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8BF19AAF-452B-AB45-9A51-97629B3F89B3}"/>
              </a:ext>
            </a:extLst>
          </p:cNvPr>
          <p:cNvSpPr>
            <a:spLocks noGrp="1"/>
          </p:cNvSpPr>
          <p:nvPr>
            <p:ph type="dt" sz="half" idx="10"/>
          </p:nvPr>
        </p:nvSpPr>
        <p:spPr/>
        <p:txBody>
          <a:bodyPr/>
          <a:lstStyle/>
          <a:p>
            <a:fld id="{22942FB9-20E4-6844-9ABE-D3CBC4E286D8}" type="datetimeFigureOut">
              <a:rPr lang="es-CO" smtClean="0"/>
              <a:t>31/03/2020</a:t>
            </a:fld>
            <a:endParaRPr lang="es-CO"/>
          </a:p>
        </p:txBody>
      </p:sp>
      <p:sp>
        <p:nvSpPr>
          <p:cNvPr id="6" name="Marcador de pie de página 5">
            <a:extLst>
              <a:ext uri="{FF2B5EF4-FFF2-40B4-BE49-F238E27FC236}">
                <a16:creationId xmlns:a16="http://schemas.microsoft.com/office/drawing/2014/main" id="{D9CD1654-376D-6143-9122-5C664A2C4DB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24BB33E-C5DE-B542-AB58-B7D3793BAEF0}"/>
              </a:ext>
            </a:extLst>
          </p:cNvPr>
          <p:cNvSpPr>
            <a:spLocks noGrp="1"/>
          </p:cNvSpPr>
          <p:nvPr>
            <p:ph type="sldNum" sz="quarter" idx="12"/>
          </p:nvPr>
        </p:nvSpPr>
        <p:spPr/>
        <p:txBody>
          <a:bodyPr/>
          <a:lstStyle/>
          <a:p>
            <a:fld id="{73B87518-F16A-F042-96CF-16D4157EBF95}" type="slidenum">
              <a:rPr lang="es-CO" smtClean="0"/>
              <a:t>‹Nº›</a:t>
            </a:fld>
            <a:endParaRPr lang="es-CO"/>
          </a:p>
        </p:txBody>
      </p:sp>
    </p:spTree>
    <p:extLst>
      <p:ext uri="{BB962C8B-B14F-4D97-AF65-F5344CB8AC3E}">
        <p14:creationId xmlns:p14="http://schemas.microsoft.com/office/powerpoint/2010/main" val="226720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A8688F-D3D9-ED41-BFA7-33AA56AA7F6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AFBA9C29-1F6B-7246-A8E5-0E06AAEA94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A13A0C6B-5D34-984D-B243-3117FF352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O"/>
          </a:p>
        </p:txBody>
      </p:sp>
      <p:sp>
        <p:nvSpPr>
          <p:cNvPr id="5" name="Marcador de fecha 4">
            <a:extLst>
              <a:ext uri="{FF2B5EF4-FFF2-40B4-BE49-F238E27FC236}">
                <a16:creationId xmlns:a16="http://schemas.microsoft.com/office/drawing/2014/main" id="{F6F0E949-CD8D-604C-BB0D-985A132EB804}"/>
              </a:ext>
            </a:extLst>
          </p:cNvPr>
          <p:cNvSpPr>
            <a:spLocks noGrp="1"/>
          </p:cNvSpPr>
          <p:nvPr>
            <p:ph type="dt" sz="half" idx="10"/>
          </p:nvPr>
        </p:nvSpPr>
        <p:spPr/>
        <p:txBody>
          <a:bodyPr/>
          <a:lstStyle/>
          <a:p>
            <a:fld id="{22942FB9-20E4-6844-9ABE-D3CBC4E286D8}" type="datetimeFigureOut">
              <a:rPr lang="es-CO" smtClean="0"/>
              <a:t>31/03/2020</a:t>
            </a:fld>
            <a:endParaRPr lang="es-CO"/>
          </a:p>
        </p:txBody>
      </p:sp>
      <p:sp>
        <p:nvSpPr>
          <p:cNvPr id="6" name="Marcador de pie de página 5">
            <a:extLst>
              <a:ext uri="{FF2B5EF4-FFF2-40B4-BE49-F238E27FC236}">
                <a16:creationId xmlns:a16="http://schemas.microsoft.com/office/drawing/2014/main" id="{6AF2781A-DC1E-C94B-88D7-843F191EFBC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ACFBF5A-C864-8344-A2C5-90DA87C1D953}"/>
              </a:ext>
            </a:extLst>
          </p:cNvPr>
          <p:cNvSpPr>
            <a:spLocks noGrp="1"/>
          </p:cNvSpPr>
          <p:nvPr>
            <p:ph type="sldNum" sz="quarter" idx="12"/>
          </p:nvPr>
        </p:nvSpPr>
        <p:spPr/>
        <p:txBody>
          <a:bodyPr/>
          <a:lstStyle/>
          <a:p>
            <a:fld id="{73B87518-F16A-F042-96CF-16D4157EBF95}" type="slidenum">
              <a:rPr lang="es-CO" smtClean="0"/>
              <a:t>‹Nº›</a:t>
            </a:fld>
            <a:endParaRPr lang="es-CO"/>
          </a:p>
        </p:txBody>
      </p:sp>
    </p:spTree>
    <p:extLst>
      <p:ext uri="{BB962C8B-B14F-4D97-AF65-F5344CB8AC3E}">
        <p14:creationId xmlns:p14="http://schemas.microsoft.com/office/powerpoint/2010/main" val="3846561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5AAC09D-94B2-354A-814F-C3D02E5F59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287068F-551F-C149-9131-63EFA805E4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O"/>
          </a:p>
        </p:txBody>
      </p:sp>
      <p:sp>
        <p:nvSpPr>
          <p:cNvPr id="4" name="Marcador de fecha 3">
            <a:extLst>
              <a:ext uri="{FF2B5EF4-FFF2-40B4-BE49-F238E27FC236}">
                <a16:creationId xmlns:a16="http://schemas.microsoft.com/office/drawing/2014/main" id="{C32832B1-2ACB-6944-BE7F-D8F3CC17B9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942FB9-20E4-6844-9ABE-D3CBC4E286D8}" type="datetimeFigureOut">
              <a:rPr lang="es-CO" smtClean="0"/>
              <a:t>31/03/2020</a:t>
            </a:fld>
            <a:endParaRPr lang="es-CO"/>
          </a:p>
        </p:txBody>
      </p:sp>
      <p:sp>
        <p:nvSpPr>
          <p:cNvPr id="5" name="Marcador de pie de página 4">
            <a:extLst>
              <a:ext uri="{FF2B5EF4-FFF2-40B4-BE49-F238E27FC236}">
                <a16:creationId xmlns:a16="http://schemas.microsoft.com/office/drawing/2014/main" id="{CF171CAE-19E0-ED49-8F04-2069B20CBD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2B9C3F97-E2F1-C14A-9FC8-41F3781E88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7518-F16A-F042-96CF-16D4157EBF95}" type="slidenum">
              <a:rPr lang="es-CO" smtClean="0"/>
              <a:t>‹Nº›</a:t>
            </a:fld>
            <a:endParaRPr lang="es-CO"/>
          </a:p>
        </p:txBody>
      </p:sp>
    </p:spTree>
    <p:extLst>
      <p:ext uri="{BB962C8B-B14F-4D97-AF65-F5344CB8AC3E}">
        <p14:creationId xmlns:p14="http://schemas.microsoft.com/office/powerpoint/2010/main" val="3396898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redcol.colciencias.gov.co/vufind/Content/stat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redcol.colciencias.gov.co/vufind/Content/stats"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redcol.colciencias.gov.co/vufind/Content/stats"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redcol.colciencias.gov.co/vufind/Content/stat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redcol.colciencias.gov.co/vufind/Content/stat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redcol.colciencias.gov.co/vufind/Content/stats" TargetMode="External"/></Relationships>
</file>

<file path=ppt/slides/_rels/slide2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redcol.colciencias.gov.co/vufind/Content/stats" TargetMode="External"/></Relationships>
</file>

<file path=ppt/slides/_rels/slide2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redcol.colciencias.gov.co/vufind/Content/stat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redcol.minciencias.gov.co/"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hyperlink" Target="mailto:redcol@Colciencias.gov.c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redcol.colciencias.gov.co/vufind/Content/sta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F529C3-C941-49FD-8C67-82F134F64B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586029-32A0-47E5-9AEC-AE3ABA6B9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7BA5A7F2-FC09-E74F-8A8E-A4DAE05B7055}"/>
              </a:ext>
            </a:extLst>
          </p:cNvPr>
          <p:cNvPicPr>
            <a:picLocks noChangeAspect="1"/>
          </p:cNvPicPr>
          <p:nvPr/>
        </p:nvPicPr>
        <p:blipFill>
          <a:blip r:embed="rId2"/>
          <a:stretch>
            <a:fillRect/>
          </a:stretch>
        </p:blipFill>
        <p:spPr>
          <a:xfrm>
            <a:off x="643467" y="2561989"/>
            <a:ext cx="5294716" cy="1734019"/>
          </a:xfrm>
          <a:prstGeom prst="rect">
            <a:avLst/>
          </a:prstGeom>
        </p:spPr>
      </p:pic>
      <p:cxnSp>
        <p:nvCxnSpPr>
          <p:cNvPr id="16" name="Straight Connector 15">
            <a:extLst>
              <a:ext uri="{FF2B5EF4-FFF2-40B4-BE49-F238E27FC236}">
                <a16:creationId xmlns:a16="http://schemas.microsoft.com/office/drawing/2014/main" id="{8C730EAB-A532-4295-A302-FB4B90DB9F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F30DA49-DF15-4A35-85CA-4F1075D657A9}"/>
              </a:ext>
            </a:extLst>
          </p:cNvPr>
          <p:cNvSpPr txBox="1"/>
          <p:nvPr/>
        </p:nvSpPr>
        <p:spPr>
          <a:xfrm>
            <a:off x="6987822" y="4194412"/>
            <a:ext cx="4275209" cy="646331"/>
          </a:xfrm>
          <a:prstGeom prst="rect">
            <a:avLst/>
          </a:prstGeom>
          <a:noFill/>
        </p:spPr>
        <p:txBody>
          <a:bodyPr wrap="none" rtlCol="0">
            <a:spAutoFit/>
          </a:bodyPr>
          <a:lstStyle/>
          <a:p>
            <a:r>
              <a:rPr lang="es-CO" sz="3600" b="1" dirty="0">
                <a:latin typeface="Calibri" panose="020F0502020204030204" pitchFamily="34" charset="0"/>
                <a:cs typeface="BrowalliaUPC" panose="020B0502040204020203" pitchFamily="34" charset="-34"/>
              </a:rPr>
              <a:t>AVANCES Y DESAFÍOS</a:t>
            </a:r>
          </a:p>
        </p:txBody>
      </p:sp>
      <p:sp>
        <p:nvSpPr>
          <p:cNvPr id="2" name="CuadroTexto 1">
            <a:extLst>
              <a:ext uri="{FF2B5EF4-FFF2-40B4-BE49-F238E27FC236}">
                <a16:creationId xmlns:a16="http://schemas.microsoft.com/office/drawing/2014/main" id="{868FD894-6B1F-4739-9500-F99E74D4CD4C}"/>
              </a:ext>
            </a:extLst>
          </p:cNvPr>
          <p:cNvSpPr txBox="1"/>
          <p:nvPr/>
        </p:nvSpPr>
        <p:spPr>
          <a:xfrm>
            <a:off x="7938655" y="5056909"/>
            <a:ext cx="3508012" cy="461665"/>
          </a:xfrm>
          <a:prstGeom prst="rect">
            <a:avLst/>
          </a:prstGeom>
          <a:noFill/>
        </p:spPr>
        <p:txBody>
          <a:bodyPr wrap="none" rtlCol="0">
            <a:spAutoFit/>
          </a:bodyPr>
          <a:lstStyle/>
          <a:p>
            <a:r>
              <a:rPr lang="es-CO" sz="2400" b="1" dirty="0"/>
              <a:t>Ruth Helena Vallejo Sierra</a:t>
            </a:r>
          </a:p>
        </p:txBody>
      </p:sp>
      <p:pic>
        <p:nvPicPr>
          <p:cNvPr id="9" name="Imagen 8">
            <a:extLst>
              <a:ext uri="{FF2B5EF4-FFF2-40B4-BE49-F238E27FC236}">
                <a16:creationId xmlns:a16="http://schemas.microsoft.com/office/drawing/2014/main" id="{C13BE6DE-24CB-450C-86D1-A429CB19ACB1}"/>
              </a:ext>
            </a:extLst>
          </p:cNvPr>
          <p:cNvPicPr/>
          <p:nvPr/>
        </p:nvPicPr>
        <p:blipFill>
          <a:blip r:embed="rId3"/>
          <a:stretch>
            <a:fillRect/>
          </a:stretch>
        </p:blipFill>
        <p:spPr>
          <a:xfrm>
            <a:off x="6345196" y="2602790"/>
            <a:ext cx="3107690" cy="544830"/>
          </a:xfrm>
          <a:prstGeom prst="rect">
            <a:avLst/>
          </a:prstGeom>
          <a:noFill/>
          <a:ln>
            <a:noFill/>
            <a:prstDash/>
          </a:ln>
        </p:spPr>
      </p:pic>
    </p:spTree>
    <p:extLst>
      <p:ext uri="{BB962C8B-B14F-4D97-AF65-F5344CB8AC3E}">
        <p14:creationId xmlns:p14="http://schemas.microsoft.com/office/powerpoint/2010/main" val="4089901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E6B71C55-85E6-4183-A8BA-E328ADCBFD03}"/>
              </a:ext>
            </a:extLst>
          </p:cNvPr>
          <p:cNvSpPr txBox="1"/>
          <p:nvPr/>
        </p:nvSpPr>
        <p:spPr>
          <a:xfrm>
            <a:off x="8019286" y="481264"/>
            <a:ext cx="3702251" cy="390785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b="1" dirty="0">
                <a:solidFill>
                  <a:srgbClr val="FF6600"/>
                </a:solidFill>
                <a:latin typeface="+mj-lt"/>
                <a:ea typeface="+mj-ea"/>
                <a:cs typeface="+mj-cs"/>
              </a:rPr>
              <a:t>USO PLATAFORMA PRODUCTOS DE INVESTIGACIÓN</a:t>
            </a:r>
          </a:p>
        </p:txBody>
      </p:sp>
      <p:sp>
        <p:nvSpPr>
          <p:cNvPr id="70" name="Rectangle 69">
            <a:extLst>
              <a:ext uri="{FF2B5EF4-FFF2-40B4-BE49-F238E27FC236}">
                <a16:creationId xmlns:a16="http://schemas.microsoft.com/office/drawing/2014/main" id="{9584E7D4-A2F5-41A9-A4AE-B84BD1346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2" name="Rectangle 71">
            <a:extLst>
              <a:ext uri="{FF2B5EF4-FFF2-40B4-BE49-F238E27FC236}">
                <a16:creationId xmlns:a16="http://schemas.microsoft.com/office/drawing/2014/main" id="{912531D6-F318-49BD-859A-0B2B715948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666" y="481264"/>
            <a:ext cx="3207227"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a:extLst>
              <a:ext uri="{FF2B5EF4-FFF2-40B4-BE49-F238E27FC236}">
                <a16:creationId xmlns:a16="http://schemas.microsoft.com/office/drawing/2014/main" id="{325388EE-FF73-4C01-B2CF-34AC3AEBCAC9}"/>
              </a:ext>
            </a:extLst>
          </p:cNvPr>
          <p:cNvPicPr>
            <a:picLocks noChangeAspect="1"/>
          </p:cNvPicPr>
          <p:nvPr/>
        </p:nvPicPr>
        <p:blipFill>
          <a:blip r:embed="rId3"/>
          <a:stretch>
            <a:fillRect/>
          </a:stretch>
        </p:blipFill>
        <p:spPr>
          <a:xfrm>
            <a:off x="640532" y="664934"/>
            <a:ext cx="2890705" cy="2529367"/>
          </a:xfrm>
          <a:prstGeom prst="rect">
            <a:avLst/>
          </a:prstGeom>
        </p:spPr>
      </p:pic>
      <p:sp>
        <p:nvSpPr>
          <p:cNvPr id="74" name="Rectangle 73">
            <a:extLst>
              <a:ext uri="{FF2B5EF4-FFF2-40B4-BE49-F238E27FC236}">
                <a16:creationId xmlns:a16="http://schemas.microsoft.com/office/drawing/2014/main" id="{C3A78525-353D-47EB-B839-E380DBD7DE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7760" y="481264"/>
            <a:ext cx="3207226"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E92EB270-F540-48BC-8E14-36D84D6DE2BE}"/>
              </a:ext>
            </a:extLst>
          </p:cNvPr>
          <p:cNvPicPr>
            <a:picLocks noChangeAspect="1"/>
          </p:cNvPicPr>
          <p:nvPr/>
        </p:nvPicPr>
        <p:blipFill>
          <a:blip r:embed="rId4"/>
          <a:stretch>
            <a:fillRect/>
          </a:stretch>
        </p:blipFill>
        <p:spPr>
          <a:xfrm>
            <a:off x="4036553" y="642131"/>
            <a:ext cx="2829640" cy="2574973"/>
          </a:xfrm>
          <a:prstGeom prst="rect">
            <a:avLst/>
          </a:prstGeom>
        </p:spPr>
      </p:pic>
      <p:sp>
        <p:nvSpPr>
          <p:cNvPr id="76" name="Rectangle 75">
            <a:extLst>
              <a:ext uri="{FF2B5EF4-FFF2-40B4-BE49-F238E27FC236}">
                <a16:creationId xmlns:a16="http://schemas.microsoft.com/office/drawing/2014/main" id="{6436C932-B8B8-4A70-8A0D-1A4AD0A9F2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7334" y="3538308"/>
            <a:ext cx="3217652" cy="28624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16A6107D-6681-4076-B562-05F7BB337431}"/>
              </a:ext>
            </a:extLst>
          </p:cNvPr>
          <p:cNvPicPr>
            <a:picLocks noChangeAspect="1"/>
          </p:cNvPicPr>
          <p:nvPr/>
        </p:nvPicPr>
        <p:blipFill>
          <a:blip r:embed="rId5"/>
          <a:stretch>
            <a:fillRect/>
          </a:stretch>
        </p:blipFill>
        <p:spPr>
          <a:xfrm>
            <a:off x="3998201" y="3844066"/>
            <a:ext cx="2895918" cy="2229857"/>
          </a:xfrm>
          <a:prstGeom prst="rect">
            <a:avLst/>
          </a:prstGeom>
        </p:spPr>
      </p:pic>
      <p:cxnSp>
        <p:nvCxnSpPr>
          <p:cNvPr id="78" name="Straight Connector 77">
            <a:extLst>
              <a:ext uri="{FF2B5EF4-FFF2-40B4-BE49-F238E27FC236}">
                <a16:creationId xmlns:a16="http://schemas.microsoft.com/office/drawing/2014/main" id="{02AD82C0-24F3-4083-849D-D281174AF25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rgbClr val="628D59"/>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BEC760C0-2D8A-4DE5-9990-FA96D59E53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666" y="3538308"/>
            <a:ext cx="3207227"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a:blip r:embed="rId6"/>
          <a:stretch>
            <a:fillRect/>
          </a:stretch>
        </p:blipFill>
        <p:spPr>
          <a:xfrm>
            <a:off x="620002" y="4130156"/>
            <a:ext cx="2911236" cy="1637570"/>
          </a:xfrm>
          <a:prstGeom prst="rect">
            <a:avLst/>
          </a:prstGeom>
        </p:spPr>
      </p:pic>
      <p:sp>
        <p:nvSpPr>
          <p:cNvPr id="14" name="Rectángulo 13">
            <a:extLst>
              <a:ext uri="{FF2B5EF4-FFF2-40B4-BE49-F238E27FC236}">
                <a16:creationId xmlns:a16="http://schemas.microsoft.com/office/drawing/2014/main" id="{0E47A7D4-4D21-4979-8F95-797FADF2050A}"/>
              </a:ext>
            </a:extLst>
          </p:cNvPr>
          <p:cNvSpPr/>
          <p:nvPr/>
        </p:nvSpPr>
        <p:spPr>
          <a:xfrm>
            <a:off x="74711" y="6464919"/>
            <a:ext cx="3841510" cy="276999"/>
          </a:xfrm>
          <a:prstGeom prst="rect">
            <a:avLst/>
          </a:prstGeom>
        </p:spPr>
        <p:txBody>
          <a:bodyPr wrap="square">
            <a:spAutoFit/>
          </a:bodyPr>
          <a:lstStyle/>
          <a:p>
            <a:pPr>
              <a:spcAft>
                <a:spcPts val="600"/>
              </a:spcAft>
            </a:pPr>
            <a:r>
              <a:rPr lang="es-CO" sz="1200" dirty="0">
                <a:hlinkClick r:id="rId7"/>
              </a:rPr>
              <a:t>http://redcol.minciencias.gov.co/vufind/Content/stats</a:t>
            </a:r>
            <a:endParaRPr lang="es-CO" sz="1200" dirty="0"/>
          </a:p>
        </p:txBody>
      </p:sp>
    </p:spTree>
    <p:extLst>
      <p:ext uri="{BB962C8B-B14F-4D97-AF65-F5344CB8AC3E}">
        <p14:creationId xmlns:p14="http://schemas.microsoft.com/office/powerpoint/2010/main" val="1181874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9BD0A92D-399A-41B4-B955-6B72A41B74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42264" y="0"/>
            <a:ext cx="934973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id="{D6A49DF9-534D-4905-8F46-02AB63EB6F3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7" name="CuadroTexto 6">
            <a:extLst>
              <a:ext uri="{FF2B5EF4-FFF2-40B4-BE49-F238E27FC236}">
                <a16:creationId xmlns:a16="http://schemas.microsoft.com/office/drawing/2014/main" id="{C467CC94-7446-B544-B5C0-38B05A09EA1B}"/>
              </a:ext>
            </a:extLst>
          </p:cNvPr>
          <p:cNvSpPr txBox="1"/>
          <p:nvPr/>
        </p:nvSpPr>
        <p:spPr>
          <a:xfrm>
            <a:off x="804620" y="4592325"/>
            <a:ext cx="5946579" cy="129711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400" b="1" kern="1200" dirty="0">
                <a:solidFill>
                  <a:srgbClr val="FF6600"/>
                </a:solidFill>
                <a:latin typeface="+mj-lt"/>
                <a:ea typeface="+mj-ea"/>
                <a:cs typeface="+mj-cs"/>
              </a:rPr>
              <a:t>PROPIEDAD INTELECTUAL</a:t>
            </a:r>
          </a:p>
        </p:txBody>
      </p:sp>
      <p:sp>
        <p:nvSpPr>
          <p:cNvPr id="59" name="Freeform 56">
            <a:extLst>
              <a:ext uri="{FF2B5EF4-FFF2-40B4-BE49-F238E27FC236}">
                <a16:creationId xmlns:a16="http://schemas.microsoft.com/office/drawing/2014/main" id="{9FA51AA9-DFBD-4CB2-9C70-26DAC24A34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35021" y="2"/>
            <a:ext cx="4305922" cy="3193227"/>
          </a:xfrm>
          <a:custGeom>
            <a:avLst/>
            <a:gdLst>
              <a:gd name="connsiteX0" fmla="*/ 268379 w 4305922"/>
              <a:gd name="connsiteY0" fmla="*/ 0 h 3193227"/>
              <a:gd name="connsiteX1" fmla="*/ 4037544 w 4305922"/>
              <a:gd name="connsiteY1" fmla="*/ 0 h 3193227"/>
              <a:gd name="connsiteX2" fmla="*/ 4046072 w 4305922"/>
              <a:gd name="connsiteY2" fmla="*/ 14037 h 3193227"/>
              <a:gd name="connsiteX3" fmla="*/ 4305922 w 4305922"/>
              <a:gd name="connsiteY3" fmla="*/ 1040266 h 3193227"/>
              <a:gd name="connsiteX4" fmla="*/ 2152962 w 4305922"/>
              <a:gd name="connsiteY4" fmla="*/ 3193227 h 3193227"/>
              <a:gd name="connsiteX5" fmla="*/ 0 w 4305922"/>
              <a:gd name="connsiteY5" fmla="*/ 1040266 h 3193227"/>
              <a:gd name="connsiteX6" fmla="*/ 259851 w 4305922"/>
              <a:gd name="connsiteY6" fmla="*/ 14037 h 319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922" h="3193227">
                <a:moveTo>
                  <a:pt x="268379" y="0"/>
                </a:moveTo>
                <a:lnTo>
                  <a:pt x="4037544" y="0"/>
                </a:lnTo>
                <a:lnTo>
                  <a:pt x="4046072" y="14037"/>
                </a:lnTo>
                <a:cubicBezTo>
                  <a:pt x="4211790" y="319097"/>
                  <a:pt x="4305922" y="668689"/>
                  <a:pt x="4305922" y="1040266"/>
                </a:cubicBezTo>
                <a:cubicBezTo>
                  <a:pt x="4305922" y="2229314"/>
                  <a:pt x="3342009" y="3193227"/>
                  <a:pt x="2152962" y="3193227"/>
                </a:cubicBezTo>
                <a:cubicBezTo>
                  <a:pt x="963913" y="3193227"/>
                  <a:pt x="0" y="2229314"/>
                  <a:pt x="0" y="1040266"/>
                </a:cubicBezTo>
                <a:cubicBezTo>
                  <a:pt x="0" y="668689"/>
                  <a:pt x="94133" y="319097"/>
                  <a:pt x="259851" y="1403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rotWithShape="1">
          <a:blip r:embed="rId4">
            <a:alphaModFix/>
            <a:extLst/>
          </a:blip>
          <a:srcRect l="13588" r="12004" b="-2"/>
          <a:stretch/>
        </p:blipFill>
        <p:spPr>
          <a:xfrm>
            <a:off x="3347837" y="1"/>
            <a:ext cx="4063868" cy="3072200"/>
          </a:xfrm>
          <a:custGeom>
            <a:avLst/>
            <a:gdLst>
              <a:gd name="connsiteX0" fmla="*/ 288818 w 4063868"/>
              <a:gd name="connsiteY0" fmla="*/ 0 h 3072200"/>
              <a:gd name="connsiteX1" fmla="*/ 3775050 w 4063868"/>
              <a:gd name="connsiteY1" fmla="*/ 0 h 3072200"/>
              <a:gd name="connsiteX2" fmla="*/ 3818625 w 4063868"/>
              <a:gd name="connsiteY2" fmla="*/ 71726 h 3072200"/>
              <a:gd name="connsiteX3" fmla="*/ 4063868 w 4063868"/>
              <a:gd name="connsiteY3" fmla="*/ 1040266 h 3072200"/>
              <a:gd name="connsiteX4" fmla="*/ 2031934 w 4063868"/>
              <a:gd name="connsiteY4" fmla="*/ 3072200 h 3072200"/>
              <a:gd name="connsiteX5" fmla="*/ 0 w 4063868"/>
              <a:gd name="connsiteY5" fmla="*/ 1040266 h 3072200"/>
              <a:gd name="connsiteX6" fmla="*/ 245244 w 4063868"/>
              <a:gd name="connsiteY6" fmla="*/ 71726 h 30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3868" h="3072200">
                <a:moveTo>
                  <a:pt x="288818" y="0"/>
                </a:moveTo>
                <a:lnTo>
                  <a:pt x="3775050" y="0"/>
                </a:lnTo>
                <a:lnTo>
                  <a:pt x="3818625" y="71726"/>
                </a:lnTo>
                <a:cubicBezTo>
                  <a:pt x="3975028" y="359637"/>
                  <a:pt x="4063868" y="689577"/>
                  <a:pt x="4063868" y="1040266"/>
                </a:cubicBezTo>
                <a:cubicBezTo>
                  <a:pt x="4063868" y="2162473"/>
                  <a:pt x="3154140" y="3072200"/>
                  <a:pt x="2031934" y="3072200"/>
                </a:cubicBezTo>
                <a:cubicBezTo>
                  <a:pt x="909728" y="3072200"/>
                  <a:pt x="0" y="2162473"/>
                  <a:pt x="0" y="1040266"/>
                </a:cubicBezTo>
                <a:cubicBezTo>
                  <a:pt x="0" y="689577"/>
                  <a:pt x="88841" y="359637"/>
                  <a:pt x="245244" y="71726"/>
                </a:cubicBezTo>
                <a:close/>
              </a:path>
            </a:pathLst>
          </a:custGeom>
          <a:effectLst>
            <a:softEdge rad="0"/>
          </a:effectLst>
        </p:spPr>
      </p:pic>
      <p:sp>
        <p:nvSpPr>
          <p:cNvPr id="61" name="Freeform 58">
            <a:extLst>
              <a:ext uri="{FF2B5EF4-FFF2-40B4-BE49-F238E27FC236}">
                <a16:creationId xmlns:a16="http://schemas.microsoft.com/office/drawing/2014/main" id="{D5905D0D-FE5E-454B-A340-4DE821C09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5658" y="1424717"/>
            <a:ext cx="4506342" cy="5442758"/>
          </a:xfrm>
          <a:custGeom>
            <a:avLst/>
            <a:gdLst>
              <a:gd name="connsiteX0" fmla="*/ 3034499 w 4506342"/>
              <a:gd name="connsiteY0" fmla="*/ 0 h 5442758"/>
              <a:gd name="connsiteX1" fmla="*/ 4480922 w 4506342"/>
              <a:gd name="connsiteY1" fmla="*/ 366248 h 5442758"/>
              <a:gd name="connsiteX2" fmla="*/ 4506342 w 4506342"/>
              <a:gd name="connsiteY2" fmla="*/ 381691 h 5442758"/>
              <a:gd name="connsiteX3" fmla="*/ 4506342 w 4506342"/>
              <a:gd name="connsiteY3" fmla="*/ 5442758 h 5442758"/>
              <a:gd name="connsiteX4" fmla="*/ 1193461 w 4506342"/>
              <a:gd name="connsiteY4" fmla="*/ 5442758 h 5442758"/>
              <a:gd name="connsiteX5" fmla="*/ 1104276 w 4506342"/>
              <a:gd name="connsiteY5" fmla="*/ 5376066 h 5442758"/>
              <a:gd name="connsiteX6" fmla="*/ 0 w 4506342"/>
              <a:gd name="connsiteY6" fmla="*/ 3034499 h 5442758"/>
              <a:gd name="connsiteX7" fmla="*/ 3034499 w 4506342"/>
              <a:gd name="connsiteY7" fmla="*/ 0 h 54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342" h="5442758">
                <a:moveTo>
                  <a:pt x="3034499" y="0"/>
                </a:moveTo>
                <a:cubicBezTo>
                  <a:pt x="3558220" y="0"/>
                  <a:pt x="4050953" y="132675"/>
                  <a:pt x="4480922" y="366248"/>
                </a:cubicBezTo>
                <a:lnTo>
                  <a:pt x="4506342" y="381691"/>
                </a:lnTo>
                <a:lnTo>
                  <a:pt x="4506342" y="5442758"/>
                </a:lnTo>
                <a:lnTo>
                  <a:pt x="1193461" y="5442758"/>
                </a:lnTo>
                <a:lnTo>
                  <a:pt x="1104276" y="5376066"/>
                </a:lnTo>
                <a:cubicBezTo>
                  <a:pt x="429867" y="4819495"/>
                  <a:pt x="0" y="3977198"/>
                  <a:pt x="0" y="3034499"/>
                </a:cubicBezTo>
                <a:cubicBezTo>
                  <a:pt x="0" y="1358591"/>
                  <a:pt x="1358591" y="0"/>
                  <a:pt x="3034499"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ángulo 8">
            <a:extLst>
              <a:ext uri="{FF2B5EF4-FFF2-40B4-BE49-F238E27FC236}">
                <a16:creationId xmlns:a16="http://schemas.microsoft.com/office/drawing/2014/main" id="{A3B059FE-74EB-4FB1-8B2E-B141D4B230EC}"/>
              </a:ext>
            </a:extLst>
          </p:cNvPr>
          <p:cNvSpPr/>
          <p:nvPr/>
        </p:nvSpPr>
        <p:spPr>
          <a:xfrm>
            <a:off x="8454889" y="2621786"/>
            <a:ext cx="3541186" cy="3416320"/>
          </a:xfrm>
          <a:prstGeom prst="rect">
            <a:avLst/>
          </a:prstGeom>
        </p:spPr>
        <p:txBody>
          <a:bodyPr wrap="square">
            <a:spAutoFit/>
          </a:bodyPr>
          <a:lstStyle/>
          <a:p>
            <a:endParaRPr lang="es-CO" dirty="0"/>
          </a:p>
          <a:p>
            <a:r>
              <a:rPr lang="es-CO" dirty="0"/>
              <a:t>Artículo 169 - Derechos de propiedad intelectual sobre resultados de programas y proyectos de  ciencia, tecnología e innovación y de tecnologías de la información y las comunicaciones </a:t>
            </a:r>
          </a:p>
          <a:p>
            <a:r>
              <a:rPr lang="es-CO" dirty="0"/>
              <a:t>financiados con recursos públicos, de la Ley 1955 de 2019, con la que se expidió el </a:t>
            </a:r>
          </a:p>
          <a:p>
            <a:r>
              <a:rPr lang="es-CO" dirty="0"/>
              <a:t>Plan Nacional de Desarrollo (PND) 2018-2022.</a:t>
            </a:r>
          </a:p>
        </p:txBody>
      </p:sp>
    </p:spTree>
    <p:extLst>
      <p:ext uri="{BB962C8B-B14F-4D97-AF65-F5344CB8AC3E}">
        <p14:creationId xmlns:p14="http://schemas.microsoft.com/office/powerpoint/2010/main" val="101453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CF6EE3F3-16E7-4878-B65C-A46AB6775A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CO" dirty="0">
              <a:solidFill>
                <a:schemeClr val="tx1"/>
              </a:solidFill>
            </a:endParaRPr>
          </a:p>
        </p:txBody>
      </p:sp>
      <p:sp useBgFill="1">
        <p:nvSpPr>
          <p:cNvPr id="85" name="Rectangle 84">
            <a:extLst>
              <a:ext uri="{FF2B5EF4-FFF2-40B4-BE49-F238E27FC236}">
                <a16:creationId xmlns:a16="http://schemas.microsoft.com/office/drawing/2014/main" id="{A3473CF9-37EB-43E7-89EF-D2D1C53D1D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E6B71C55-85E6-4183-A8BA-E328ADCBFD03}"/>
              </a:ext>
            </a:extLst>
          </p:cNvPr>
          <p:cNvSpPr txBox="1"/>
          <p:nvPr/>
        </p:nvSpPr>
        <p:spPr>
          <a:xfrm>
            <a:off x="2103121" y="4727173"/>
            <a:ext cx="7985759" cy="86882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a:latin typeface="+mj-lt"/>
                <a:ea typeface="+mj-ea"/>
                <a:cs typeface="+mj-cs"/>
              </a:rPr>
              <a:t>DESAFIOS</a:t>
            </a:r>
          </a:p>
        </p:txBody>
      </p:sp>
      <p:sp>
        <p:nvSpPr>
          <p:cNvPr id="87" name="Rectangle: Rounded Corners 86">
            <a:extLst>
              <a:ext uri="{FF2B5EF4-FFF2-40B4-BE49-F238E27FC236}">
                <a16:creationId xmlns:a16="http://schemas.microsoft.com/office/drawing/2014/main" id="{586B4EF9-43BA-4655-A6FF-1D8E21574C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a:blip r:embed="rId3"/>
          <a:stretch>
            <a:fillRect/>
          </a:stretch>
        </p:blipFill>
        <p:spPr>
          <a:xfrm>
            <a:off x="891695" y="801292"/>
            <a:ext cx="2834640" cy="1594485"/>
          </a:xfrm>
          <a:prstGeom prst="rect">
            <a:avLst/>
          </a:prstGeom>
        </p:spPr>
      </p:pic>
      <p:sp>
        <p:nvSpPr>
          <p:cNvPr id="14" name="Rectángulo 13">
            <a:extLst>
              <a:ext uri="{FF2B5EF4-FFF2-40B4-BE49-F238E27FC236}">
                <a16:creationId xmlns:a16="http://schemas.microsoft.com/office/drawing/2014/main" id="{0E47A7D4-4D21-4979-8F95-797FADF2050A}"/>
              </a:ext>
            </a:extLst>
          </p:cNvPr>
          <p:cNvSpPr/>
          <p:nvPr/>
        </p:nvSpPr>
        <p:spPr>
          <a:xfrm>
            <a:off x="74711" y="6464919"/>
            <a:ext cx="3841510" cy="276999"/>
          </a:xfrm>
          <a:prstGeom prst="rect">
            <a:avLst/>
          </a:prstGeom>
        </p:spPr>
        <p:txBody>
          <a:bodyPr wrap="square">
            <a:spAutoFit/>
          </a:bodyPr>
          <a:lstStyle/>
          <a:p>
            <a:pPr>
              <a:spcAft>
                <a:spcPts val="600"/>
              </a:spcAft>
            </a:pPr>
            <a:r>
              <a:rPr lang="es-CO" sz="1200" dirty="0">
                <a:hlinkClick r:id="rId4"/>
              </a:rPr>
              <a:t>http://redcol.minciencias.gov.co/vufind/Content/stats</a:t>
            </a:r>
            <a:endParaRPr lang="es-CO" sz="1200" dirty="0"/>
          </a:p>
        </p:txBody>
      </p:sp>
      <p:grpSp>
        <p:nvGrpSpPr>
          <p:cNvPr id="17" name="Grupo 16">
            <a:extLst>
              <a:ext uri="{FF2B5EF4-FFF2-40B4-BE49-F238E27FC236}">
                <a16:creationId xmlns:a16="http://schemas.microsoft.com/office/drawing/2014/main" id="{47B7398D-5F52-4935-9496-2109334CF3A5}"/>
              </a:ext>
            </a:extLst>
          </p:cNvPr>
          <p:cNvGrpSpPr/>
          <p:nvPr/>
        </p:nvGrpSpPr>
        <p:grpSpPr>
          <a:xfrm>
            <a:off x="751662" y="1824277"/>
            <a:ext cx="5359889" cy="540762"/>
            <a:chOff x="0" y="391"/>
            <a:chExt cx="6284625" cy="641889"/>
          </a:xfrm>
        </p:grpSpPr>
        <p:sp>
          <p:nvSpPr>
            <p:cNvPr id="30" name="Rectángulo 29">
              <a:extLst>
                <a:ext uri="{FF2B5EF4-FFF2-40B4-BE49-F238E27FC236}">
                  <a16:creationId xmlns:a16="http://schemas.microsoft.com/office/drawing/2014/main" id="{95322D55-C35A-42EB-BA01-72F11D769093}"/>
                </a:ext>
              </a:extLst>
            </p:cNvPr>
            <p:cNvSpPr/>
            <p:nvPr/>
          </p:nvSpPr>
          <p:spPr>
            <a:xfrm>
              <a:off x="0" y="391"/>
              <a:ext cx="6284625" cy="6418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CuadroTexto 30">
              <a:extLst>
                <a:ext uri="{FF2B5EF4-FFF2-40B4-BE49-F238E27FC236}">
                  <a16:creationId xmlns:a16="http://schemas.microsoft.com/office/drawing/2014/main" id="{C776D5E8-96BC-4766-B6D0-A541FAD1CA8F}"/>
                </a:ext>
              </a:extLst>
            </p:cNvPr>
            <p:cNvSpPr txBox="1"/>
            <p:nvPr/>
          </p:nvSpPr>
          <p:spPr>
            <a:xfrm>
              <a:off x="0" y="391"/>
              <a:ext cx="6284625" cy="6418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s-CO" sz="1800" kern="12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9" name="Grupo 18">
            <a:extLst>
              <a:ext uri="{FF2B5EF4-FFF2-40B4-BE49-F238E27FC236}">
                <a16:creationId xmlns:a16="http://schemas.microsoft.com/office/drawing/2014/main" id="{8BD3048A-0B75-4EBA-B053-84750981CD04}"/>
              </a:ext>
            </a:extLst>
          </p:cNvPr>
          <p:cNvGrpSpPr/>
          <p:nvPr/>
        </p:nvGrpSpPr>
        <p:grpSpPr>
          <a:xfrm flipH="1">
            <a:off x="5974080" y="2286000"/>
            <a:ext cx="4998719" cy="2570398"/>
            <a:chOff x="0" y="1284171"/>
            <a:chExt cx="6284625" cy="641889"/>
          </a:xfrm>
        </p:grpSpPr>
        <p:sp>
          <p:nvSpPr>
            <p:cNvPr id="26" name="Rectángulo 25">
              <a:extLst>
                <a:ext uri="{FF2B5EF4-FFF2-40B4-BE49-F238E27FC236}">
                  <a16:creationId xmlns:a16="http://schemas.microsoft.com/office/drawing/2014/main" id="{40448C3C-81FB-4948-8139-60FB05482DA1}"/>
                </a:ext>
              </a:extLst>
            </p:cNvPr>
            <p:cNvSpPr/>
            <p:nvPr/>
          </p:nvSpPr>
          <p:spPr>
            <a:xfrm>
              <a:off x="0" y="1284171"/>
              <a:ext cx="6284625" cy="6418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CuadroTexto 26">
              <a:extLst>
                <a:ext uri="{FF2B5EF4-FFF2-40B4-BE49-F238E27FC236}">
                  <a16:creationId xmlns:a16="http://schemas.microsoft.com/office/drawing/2014/main" id="{C9018F85-0236-43E3-A54F-94DD43CD9D82}"/>
                </a:ext>
              </a:extLst>
            </p:cNvPr>
            <p:cNvSpPr txBox="1"/>
            <p:nvPr/>
          </p:nvSpPr>
          <p:spPr>
            <a:xfrm>
              <a:off x="0" y="1284171"/>
              <a:ext cx="6284625" cy="6418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defTabSz="800100">
                <a:lnSpc>
                  <a:spcPct val="90000"/>
                </a:lnSpc>
                <a:spcBef>
                  <a:spcPct val="0"/>
                </a:spcBef>
                <a:spcAft>
                  <a:spcPct val="35000"/>
                </a:spcAft>
              </a:pPr>
              <a:r>
                <a:rPr lang="es-CO" dirty="0">
                  <a:latin typeface="Calibri" panose="020F0502020204030204" pitchFamily="34" charset="0"/>
                  <a:ea typeface="Calibri" panose="020F0502020204030204" pitchFamily="34" charset="0"/>
                  <a:cs typeface="Calibri" panose="020F0502020204030204" pitchFamily="34" charset="0"/>
                </a:rPr>
                <a:t>Capítulo Libro resultado de investigación</a:t>
              </a:r>
              <a:endParaRPr lang="es-CO" dirty="0">
                <a:latin typeface="Calibri" panose="020F0502020204030204" pitchFamily="34" charset="0"/>
                <a:ea typeface="Calibri" panose="020F0502020204030204" pitchFamily="34" charset="0"/>
                <a:cs typeface="Times New Roman" panose="02020603050405020304" pitchFamily="18" charset="0"/>
              </a:endParaRPr>
            </a:p>
            <a:p>
              <a:pPr defTabSz="800100">
                <a:lnSpc>
                  <a:spcPct val="90000"/>
                </a:lnSpc>
                <a:spcBef>
                  <a:spcPct val="0"/>
                </a:spcBef>
                <a:spcAft>
                  <a:spcPct val="35000"/>
                </a:spcAft>
              </a:pPr>
              <a:r>
                <a:rPr lang="es-CO" dirty="0">
                  <a:latin typeface="Calibri" panose="020F0502020204030204" pitchFamily="34" charset="0"/>
                  <a:ea typeface="Calibri" panose="020F0502020204030204" pitchFamily="34" charset="0"/>
                  <a:cs typeface="Calibri" panose="020F0502020204030204" pitchFamily="34" charset="0"/>
                </a:rPr>
                <a:t>Libro resultado de investigación</a:t>
              </a:r>
              <a:endParaRPr lang="es-CO" dirty="0">
                <a:latin typeface="Calibri" panose="020F0502020204030204" pitchFamily="34" charset="0"/>
                <a:ea typeface="Calibri" panose="020F0502020204030204" pitchFamily="34" charset="0"/>
                <a:cs typeface="Times New Roman" panose="02020603050405020304" pitchFamily="18" charset="0"/>
              </a:endParaRPr>
            </a:p>
            <a:p>
              <a:pPr marL="0" lvl="0" indent="0" algn="l" defTabSz="800100">
                <a:lnSpc>
                  <a:spcPct val="90000"/>
                </a:lnSpc>
                <a:spcBef>
                  <a:spcPct val="0"/>
                </a:spcBef>
                <a:spcAft>
                  <a:spcPct val="35000"/>
                </a:spcAft>
                <a:buNone/>
              </a:pPr>
              <a:r>
                <a:rPr lang="es-CO" sz="1800" kern="1200" dirty="0">
                  <a:latin typeface="Calibri" panose="020F0502020204030204" pitchFamily="34" charset="0"/>
                  <a:ea typeface="Calibri" panose="020F0502020204030204" pitchFamily="34" charset="0"/>
                  <a:cs typeface="Calibri" panose="020F0502020204030204" pitchFamily="34" charset="0"/>
                </a:rPr>
                <a:t>Productos resultados de creación e investigación creación en Artes, Arquitectura y Diseño</a:t>
              </a:r>
            </a:p>
            <a:p>
              <a:pPr defTabSz="800100">
                <a:lnSpc>
                  <a:spcPct val="90000"/>
                </a:lnSpc>
                <a:spcBef>
                  <a:spcPct val="0"/>
                </a:spcBef>
                <a:spcAft>
                  <a:spcPct val="35000"/>
                </a:spcAft>
              </a:pPr>
              <a:r>
                <a:rPr lang="es-CO" dirty="0">
                  <a:latin typeface="Calibri" panose="020F0502020204030204" pitchFamily="34" charset="0"/>
                  <a:ea typeface="Calibri" panose="020F0502020204030204" pitchFamily="34" charset="0"/>
                  <a:cs typeface="Calibri" panose="020F0502020204030204" pitchFamily="34" charset="0"/>
                </a:rPr>
                <a:t>Libro resultado de investigación</a:t>
              </a:r>
            </a:p>
            <a:p>
              <a:pPr lvl="0" defTabSz="800100">
                <a:lnSpc>
                  <a:spcPct val="90000"/>
                </a:lnSpc>
                <a:spcBef>
                  <a:spcPct val="0"/>
                </a:spcBef>
                <a:spcAft>
                  <a:spcPct val="35000"/>
                </a:spcAft>
              </a:pPr>
              <a:r>
                <a:rPr lang="es-CO" dirty="0">
                  <a:latin typeface="Calibri" panose="020F0502020204030204" pitchFamily="34" charset="0"/>
                  <a:ea typeface="Calibri" panose="020F0502020204030204" pitchFamily="34" charset="0"/>
                  <a:cs typeface="Calibri" panose="020F0502020204030204" pitchFamily="34" charset="0"/>
                </a:rPr>
                <a:t>Patentes</a:t>
              </a:r>
            </a:p>
            <a:p>
              <a:pPr defTabSz="800100">
                <a:lnSpc>
                  <a:spcPct val="90000"/>
                </a:lnSpc>
                <a:spcBef>
                  <a:spcPct val="0"/>
                </a:spcBef>
                <a:spcAft>
                  <a:spcPct val="35000"/>
                </a:spcAft>
              </a:pPr>
              <a:r>
                <a:rPr lang="es-CO" dirty="0">
                  <a:latin typeface="Calibri" panose="020F0502020204030204" pitchFamily="34" charset="0"/>
                  <a:ea typeface="Calibri" panose="020F0502020204030204" pitchFamily="34" charset="0"/>
                  <a:cs typeface="Calibri" panose="020F0502020204030204" pitchFamily="34" charset="0"/>
                </a:rPr>
                <a:t>Variedades vegetales </a:t>
              </a:r>
              <a:endParaRPr lang="es-CO" dirty="0">
                <a:latin typeface="Calibri" panose="020F0502020204030204" pitchFamily="34" charset="0"/>
              </a:endParaRPr>
            </a:p>
            <a:p>
              <a:pPr lvl="0" defTabSz="800100">
                <a:lnSpc>
                  <a:spcPct val="90000"/>
                </a:lnSpc>
                <a:spcBef>
                  <a:spcPct val="0"/>
                </a:spcBef>
                <a:spcAft>
                  <a:spcPct val="35000"/>
                </a:spcAft>
              </a:pPr>
              <a:endParaRPr lang="es-CO" dirty="0">
                <a:latin typeface="Calibri" panose="020F0502020204030204" pitchFamily="34" charset="0"/>
                <a:ea typeface="Calibri" panose="020F0502020204030204" pitchFamily="34" charset="0"/>
                <a:cs typeface="Times New Roman" panose="02020603050405020304" pitchFamily="18" charset="0"/>
              </a:endParaRPr>
            </a:p>
            <a:p>
              <a:pPr defTabSz="800100">
                <a:lnSpc>
                  <a:spcPct val="90000"/>
                </a:lnSpc>
                <a:spcBef>
                  <a:spcPct val="0"/>
                </a:spcBef>
                <a:spcAft>
                  <a:spcPct val="35000"/>
                </a:spcAft>
              </a:pPr>
              <a:endParaRPr lang="es-CO" dirty="0">
                <a:latin typeface="Calibri" panose="020F0502020204030204" pitchFamily="34" charset="0"/>
                <a:ea typeface="Calibri" panose="020F0502020204030204" pitchFamily="34" charset="0"/>
                <a:cs typeface="Times New Roman" panose="02020603050405020304" pitchFamily="18" charset="0"/>
              </a:endParaRPr>
            </a:p>
            <a:p>
              <a:pPr marL="0" lvl="0" indent="0" algn="l" defTabSz="800100">
                <a:lnSpc>
                  <a:spcPct val="90000"/>
                </a:lnSpc>
                <a:spcBef>
                  <a:spcPct val="0"/>
                </a:spcBef>
                <a:spcAft>
                  <a:spcPct val="35000"/>
                </a:spcAft>
                <a:buNone/>
              </a:pPr>
              <a:endParaRPr lang="es-CO" sz="1800" kern="12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1" name="Grupo 20">
            <a:extLst>
              <a:ext uri="{FF2B5EF4-FFF2-40B4-BE49-F238E27FC236}">
                <a16:creationId xmlns:a16="http://schemas.microsoft.com/office/drawing/2014/main" id="{9C2919D3-C2D4-4EC6-8A54-941FFB99AB1C}"/>
              </a:ext>
            </a:extLst>
          </p:cNvPr>
          <p:cNvGrpSpPr/>
          <p:nvPr/>
        </p:nvGrpSpPr>
        <p:grpSpPr>
          <a:xfrm>
            <a:off x="751662" y="4391836"/>
            <a:ext cx="5359889" cy="540762"/>
            <a:chOff x="0" y="2567950"/>
            <a:chExt cx="6284625" cy="641889"/>
          </a:xfrm>
        </p:grpSpPr>
        <p:sp>
          <p:nvSpPr>
            <p:cNvPr id="22" name="Rectángulo 21">
              <a:extLst>
                <a:ext uri="{FF2B5EF4-FFF2-40B4-BE49-F238E27FC236}">
                  <a16:creationId xmlns:a16="http://schemas.microsoft.com/office/drawing/2014/main" id="{A8183BD6-7F4D-45AF-8E77-6D843C6AD236}"/>
                </a:ext>
              </a:extLst>
            </p:cNvPr>
            <p:cNvSpPr/>
            <p:nvPr/>
          </p:nvSpPr>
          <p:spPr>
            <a:xfrm>
              <a:off x="0" y="2567950"/>
              <a:ext cx="6284625" cy="6418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CuadroTexto 22">
              <a:extLst>
                <a:ext uri="{FF2B5EF4-FFF2-40B4-BE49-F238E27FC236}">
                  <a16:creationId xmlns:a16="http://schemas.microsoft.com/office/drawing/2014/main" id="{644B4323-086B-4B3C-9E0F-D678630C7DCD}"/>
                </a:ext>
              </a:extLst>
            </p:cNvPr>
            <p:cNvSpPr txBox="1"/>
            <p:nvPr/>
          </p:nvSpPr>
          <p:spPr>
            <a:xfrm>
              <a:off x="0" y="2567950"/>
              <a:ext cx="6284625" cy="6418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s-CO" sz="1800" kern="1200" dirty="0">
                <a:latin typeface="Calibri" panose="020F0502020204030204" pitchFamily="34" charset="0"/>
              </a:endParaRPr>
            </a:p>
          </p:txBody>
        </p:sp>
      </p:grpSp>
      <p:sp>
        <p:nvSpPr>
          <p:cNvPr id="32" name="CuadroTexto 31">
            <a:extLst>
              <a:ext uri="{FF2B5EF4-FFF2-40B4-BE49-F238E27FC236}">
                <a16:creationId xmlns:a16="http://schemas.microsoft.com/office/drawing/2014/main" id="{32A97CA5-CD2C-471D-A468-CAA2E732391E}"/>
              </a:ext>
            </a:extLst>
          </p:cNvPr>
          <p:cNvSpPr txBox="1"/>
          <p:nvPr/>
        </p:nvSpPr>
        <p:spPr>
          <a:xfrm>
            <a:off x="457200" y="1645920"/>
            <a:ext cx="3573624" cy="2758440"/>
          </a:xfrm>
          <a:prstGeom prst="rect">
            <a:avLst/>
          </a:prstGeom>
        </p:spPr>
        <p:txBody>
          <a:bodyPr vert="horz" lIns="91440" tIns="45720" rIns="91440" bIns="45720" rtlCol="0" anchor="b">
            <a:normAutofit/>
          </a:bodyPr>
          <a:lstStyle/>
          <a:p>
            <a:pPr lvl="0">
              <a:lnSpc>
                <a:spcPct val="90000"/>
              </a:lnSpc>
              <a:spcBef>
                <a:spcPct val="0"/>
              </a:spcBef>
              <a:spcAft>
                <a:spcPts val="600"/>
              </a:spcAft>
            </a:pPr>
            <a:r>
              <a:rPr lang="es-ES_tradnl" sz="2600" dirty="0">
                <a:solidFill>
                  <a:srgbClr val="FF6600"/>
                </a:solidFill>
              </a:rPr>
              <a:t>Apropiación de las directrices para repositorios de investigación</a:t>
            </a:r>
            <a:endParaRPr lang="es-CO" sz="2600" dirty="0">
              <a:solidFill>
                <a:srgbClr val="FF6600"/>
              </a:solidFill>
            </a:endParaRPr>
          </a:p>
        </p:txBody>
      </p:sp>
      <p:sp>
        <p:nvSpPr>
          <p:cNvPr id="33" name="CuadroTexto 32">
            <a:extLst>
              <a:ext uri="{FF2B5EF4-FFF2-40B4-BE49-F238E27FC236}">
                <a16:creationId xmlns:a16="http://schemas.microsoft.com/office/drawing/2014/main" id="{32A97CA5-CD2C-471D-A468-CAA2E732391E}"/>
              </a:ext>
            </a:extLst>
          </p:cNvPr>
          <p:cNvSpPr txBox="1"/>
          <p:nvPr/>
        </p:nvSpPr>
        <p:spPr>
          <a:xfrm>
            <a:off x="6583680" y="91440"/>
            <a:ext cx="3573624" cy="19630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s-CO" sz="2600" dirty="0">
                <a:solidFill>
                  <a:srgbClr val="FF6600"/>
                </a:solidFill>
              </a:rPr>
              <a:t>Avances en el ingreso de nuevos productos de investigación </a:t>
            </a:r>
          </a:p>
          <a:p>
            <a:pPr>
              <a:lnSpc>
                <a:spcPct val="90000"/>
              </a:lnSpc>
              <a:spcBef>
                <a:spcPct val="0"/>
              </a:spcBef>
              <a:spcAft>
                <a:spcPts val="600"/>
              </a:spcAft>
            </a:pPr>
            <a:r>
              <a:rPr lang="en-US" sz="3200" b="1" dirty="0" err="1">
                <a:solidFill>
                  <a:srgbClr val="FF6600"/>
                </a:solidFill>
                <a:latin typeface="+mj-lt"/>
                <a:ea typeface="+mj-ea"/>
                <a:cs typeface="+mj-cs"/>
              </a:rPr>
              <a:t>Fase</a:t>
            </a:r>
            <a:r>
              <a:rPr lang="en-US" sz="3200" b="1" dirty="0">
                <a:solidFill>
                  <a:srgbClr val="FF6600"/>
                </a:solidFill>
                <a:latin typeface="+mj-lt"/>
                <a:ea typeface="+mj-ea"/>
                <a:cs typeface="+mj-cs"/>
              </a:rPr>
              <a:t> II</a:t>
            </a:r>
          </a:p>
        </p:txBody>
      </p:sp>
    </p:spTree>
    <p:extLst>
      <p:ext uri="{BB962C8B-B14F-4D97-AF65-F5344CB8AC3E}">
        <p14:creationId xmlns:p14="http://schemas.microsoft.com/office/powerpoint/2010/main" val="2416236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17517EF-BD4D-4055-BDB4-A322C5356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ADDB668-2CA4-4D2B-9C34-3487CA330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C467CC94-7446-B544-B5C0-38B05A09EA1B}"/>
              </a:ext>
            </a:extLst>
          </p:cNvPr>
          <p:cNvSpPr txBox="1"/>
          <p:nvPr/>
        </p:nvSpPr>
        <p:spPr>
          <a:xfrm>
            <a:off x="901690" y="405575"/>
            <a:ext cx="6430414" cy="13716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rgbClr val="FF6600"/>
                </a:solidFill>
                <a:latin typeface="+mj-lt"/>
                <a:ea typeface="+mj-ea"/>
                <a:cs typeface="+mj-cs"/>
              </a:rPr>
              <a:t>DATOS DE INVESTIGACIÓN  ABIERTOS Y  REDCOL</a:t>
            </a:r>
            <a:endParaRPr lang="en-US" sz="4000" b="1"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2568BC19-F052-4108-93E1-6A3D1DEC07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D5FD337D-4D6B-4C8B-B6F5-121097E098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30604" y="1071836"/>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rotWithShape="1">
          <a:blip r:embed="rId2">
            <a:extLst/>
          </a:blip>
          <a:srcRect l="22667" r="21083"/>
          <a:stretch/>
        </p:blipFill>
        <p:spPr>
          <a:xfrm>
            <a:off x="3994612" y="2091095"/>
            <a:ext cx="4206240" cy="4206240"/>
          </a:xfrm>
          <a:prstGeom prst="rect">
            <a:avLst/>
          </a:prstGeom>
        </p:spPr>
      </p:pic>
      <p:graphicFrame>
        <p:nvGraphicFramePr>
          <p:cNvPr id="3" name="Diagrama 2">
            <a:extLst>
              <a:ext uri="{FF2B5EF4-FFF2-40B4-BE49-F238E27FC236}">
                <a16:creationId xmlns:a16="http://schemas.microsoft.com/office/drawing/2014/main" id="{E5375837-0452-4DF1-989B-C232BA8C0C18}"/>
              </a:ext>
            </a:extLst>
          </p:cNvPr>
          <p:cNvGraphicFramePr/>
          <p:nvPr>
            <p:extLst>
              <p:ext uri="{D42A27DB-BD31-4B8C-83A1-F6EECF244321}">
                <p14:modId xmlns:p14="http://schemas.microsoft.com/office/powerpoint/2010/main" val="3247563894"/>
              </p:ext>
            </p:extLst>
          </p:nvPr>
        </p:nvGraphicFramePr>
        <p:xfrm>
          <a:off x="5189619" y="2561303"/>
          <a:ext cx="6284626" cy="3210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1791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rotWithShape="1">
          <a:blip r:embed="rId2">
            <a:extLst/>
          </a:blip>
          <a:srcRect/>
          <a:stretch/>
        </p:blipFill>
        <p:spPr>
          <a:xfrm>
            <a:off x="0" y="0"/>
            <a:ext cx="12192000" cy="6858000"/>
          </a:xfrm>
          <a:prstGeom prst="rect">
            <a:avLst/>
          </a:prstGeom>
        </p:spPr>
      </p:pic>
      <p:sp>
        <p:nvSpPr>
          <p:cNvPr id="1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CuadroTexto 5">
            <a:extLst>
              <a:ext uri="{FF2B5EF4-FFF2-40B4-BE49-F238E27FC236}">
                <a16:creationId xmlns:a16="http://schemas.microsoft.com/office/drawing/2014/main" id="{C467CC94-7446-B544-B5C0-38B05A09EA1B}"/>
              </a:ext>
            </a:extLst>
          </p:cNvPr>
          <p:cNvSpPr txBox="1"/>
          <p:nvPr/>
        </p:nvSpPr>
        <p:spPr>
          <a:xfrm>
            <a:off x="8022021" y="4128576"/>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solidFill>
                  <a:srgbClr val="FF6600"/>
                </a:solidFill>
                <a:latin typeface="+mj-lt"/>
                <a:ea typeface="+mj-ea"/>
                <a:cs typeface="+mj-cs"/>
              </a:rPr>
              <a:t>DATOS ABIERTOS</a:t>
            </a:r>
          </a:p>
        </p:txBody>
      </p:sp>
      <p:cxnSp>
        <p:nvCxnSpPr>
          <p:cNvPr id="20" name="Straight Connector 19">
            <a:extLst>
              <a:ext uri="{FF2B5EF4-FFF2-40B4-BE49-F238E27FC236}">
                <a16:creationId xmlns:a16="http://schemas.microsoft.com/office/drawing/2014/main"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graphicFrame>
        <p:nvGraphicFramePr>
          <p:cNvPr id="7" name="Diagrama 6">
            <a:extLst>
              <a:ext uri="{FF2B5EF4-FFF2-40B4-BE49-F238E27FC236}">
                <a16:creationId xmlns:a16="http://schemas.microsoft.com/office/drawing/2014/main" id="{835A3113-9AA5-44D3-BA7C-1A1B295AEBC7}"/>
              </a:ext>
            </a:extLst>
          </p:cNvPr>
          <p:cNvGraphicFramePr/>
          <p:nvPr>
            <p:extLst>
              <p:ext uri="{D42A27DB-BD31-4B8C-83A1-F6EECF244321}">
                <p14:modId xmlns:p14="http://schemas.microsoft.com/office/powerpoint/2010/main" val="2804598843"/>
              </p:ext>
            </p:extLst>
          </p:nvPr>
        </p:nvGraphicFramePr>
        <p:xfrm>
          <a:off x="0" y="304800"/>
          <a:ext cx="12024360" cy="6170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2074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D898B8EB-E53C-4E72-9817-B4BFCAD73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Freeform: Shape 71">
            <a:extLst>
              <a:ext uri="{FF2B5EF4-FFF2-40B4-BE49-F238E27FC236}">
                <a16:creationId xmlns:a16="http://schemas.microsoft.com/office/drawing/2014/main" id="{4E130362-2F35-4AB7-9EA5-DBC0F771A5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4" name="Freeform: Shape 73">
            <a:extLst>
              <a:ext uri="{FF2B5EF4-FFF2-40B4-BE49-F238E27FC236}">
                <a16:creationId xmlns:a16="http://schemas.microsoft.com/office/drawing/2014/main" id="{56BE988C-7A5B-41EC-A46C-AEA93D8D32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E6B71C55-85E6-4183-A8BA-E328ADCBFD03}"/>
              </a:ext>
            </a:extLst>
          </p:cNvPr>
          <p:cNvSpPr txBox="1"/>
          <p:nvPr/>
        </p:nvSpPr>
        <p:spPr>
          <a:xfrm>
            <a:off x="475488" y="1124712"/>
            <a:ext cx="4023360" cy="32004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dirty="0">
                <a:solidFill>
                  <a:srgbClr val="FF6600"/>
                </a:solidFill>
                <a:latin typeface="+mj-lt"/>
                <a:ea typeface="+mj-ea"/>
                <a:cs typeface="+mj-cs"/>
              </a:rPr>
              <a:t>AVANCES</a:t>
            </a:r>
          </a:p>
        </p:txBody>
      </p:sp>
      <p:sp>
        <p:nvSpPr>
          <p:cNvPr id="76" name="Rectangle 75">
            <a:extLst>
              <a:ext uri="{FF2B5EF4-FFF2-40B4-BE49-F238E27FC236}">
                <a16:creationId xmlns:a16="http://schemas.microsoft.com/office/drawing/2014/main" id="{E3CB1EC0-40A9-4D5E-B7E2-6E3423CE28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DCBE52EF-2889-423F-947C-0E44A760D6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a:blip r:embed="rId3"/>
          <a:stretch>
            <a:fillRect/>
          </a:stretch>
        </p:blipFill>
        <p:spPr>
          <a:xfrm>
            <a:off x="8706042" y="3817048"/>
            <a:ext cx="3236976" cy="1820799"/>
          </a:xfrm>
          <a:prstGeom prst="rect">
            <a:avLst/>
          </a:prstGeom>
        </p:spPr>
      </p:pic>
      <p:sp>
        <p:nvSpPr>
          <p:cNvPr id="14" name="Rectángulo 13">
            <a:extLst>
              <a:ext uri="{FF2B5EF4-FFF2-40B4-BE49-F238E27FC236}">
                <a16:creationId xmlns:a16="http://schemas.microsoft.com/office/drawing/2014/main" id="{0E47A7D4-4D21-4979-8F95-797FADF2050A}"/>
              </a:ext>
            </a:extLst>
          </p:cNvPr>
          <p:cNvSpPr/>
          <p:nvPr/>
        </p:nvSpPr>
        <p:spPr>
          <a:xfrm>
            <a:off x="74711" y="6464919"/>
            <a:ext cx="3841510" cy="276999"/>
          </a:xfrm>
          <a:prstGeom prst="rect">
            <a:avLst/>
          </a:prstGeom>
        </p:spPr>
        <p:txBody>
          <a:bodyPr wrap="square">
            <a:spAutoFit/>
          </a:bodyPr>
          <a:lstStyle/>
          <a:p>
            <a:pPr>
              <a:spcAft>
                <a:spcPts val="600"/>
              </a:spcAft>
            </a:pPr>
            <a:r>
              <a:rPr lang="es-CO" sz="1200" dirty="0">
                <a:hlinkClick r:id="rId4"/>
              </a:rPr>
              <a:t>http://redcol.minciencias.gov.co/vufind/Content/stats</a:t>
            </a:r>
            <a:endParaRPr lang="es-CO" sz="1200" dirty="0"/>
          </a:p>
        </p:txBody>
      </p:sp>
    </p:spTree>
    <p:extLst>
      <p:ext uri="{BB962C8B-B14F-4D97-AF65-F5344CB8AC3E}">
        <p14:creationId xmlns:p14="http://schemas.microsoft.com/office/powerpoint/2010/main" val="2306617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C1A1C5D3-C053-4EE9-BE1A-419B6E27CC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2">
            <a:extLst>
              <a:ext uri="{FF2B5EF4-FFF2-40B4-BE49-F238E27FC236}">
                <a16:creationId xmlns:a16="http://schemas.microsoft.com/office/drawing/2014/main" id="{A3473CF9-37EB-43E7-89EF-D2D1C53D1D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C467CC94-7446-B544-B5C0-38B05A09EA1B}"/>
              </a:ext>
            </a:extLst>
          </p:cNvPr>
          <p:cNvSpPr txBox="1"/>
          <p:nvPr/>
        </p:nvSpPr>
        <p:spPr>
          <a:xfrm>
            <a:off x="2103121" y="310343"/>
            <a:ext cx="7985759" cy="868823"/>
          </a:xfrm>
          <a:prstGeom prst="rect">
            <a:avLst/>
          </a:prstGeom>
        </p:spPr>
        <p:txBody>
          <a:bodyPr vert="horz" lIns="91440" tIns="45720" rIns="91440" bIns="45720" rtlCol="0" anchor="ctr">
            <a:normAutofit fontScale="85000" lnSpcReduction="20000"/>
          </a:bodyPr>
          <a:lstStyle/>
          <a:p>
            <a:pPr algn="ctr">
              <a:lnSpc>
                <a:spcPct val="90000"/>
              </a:lnSpc>
              <a:spcBef>
                <a:spcPct val="0"/>
              </a:spcBef>
              <a:spcAft>
                <a:spcPts val="600"/>
              </a:spcAft>
            </a:pPr>
            <a:r>
              <a:rPr lang="en-US" sz="4000" b="1" dirty="0"/>
              <a:t>PROYECTO DATOS ABIERTOS DE INVESTIGACIÓN</a:t>
            </a:r>
            <a:endParaRPr lang="en-US" sz="4000" b="1" kern="1200" dirty="0">
              <a:latin typeface="+mj-lt"/>
              <a:ea typeface="+mj-ea"/>
              <a:cs typeface="+mj-cs"/>
            </a:endParaRPr>
          </a:p>
        </p:txBody>
      </p:sp>
      <p:sp>
        <p:nvSpPr>
          <p:cNvPr id="15" name="Rectangle: Rounded Corners 14">
            <a:extLst>
              <a:ext uri="{FF2B5EF4-FFF2-40B4-BE49-F238E27FC236}">
                <a16:creationId xmlns:a16="http://schemas.microsoft.com/office/drawing/2014/main" id="{586B4EF9-43BA-4655-A6FF-1D8E21574C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rotWithShape="1">
          <a:blip r:embed="rId2">
            <a:extLst/>
          </a:blip>
          <a:srcRect l="22667" r="21083"/>
          <a:stretch/>
        </p:blipFill>
        <p:spPr>
          <a:xfrm>
            <a:off x="4047744" y="2139484"/>
            <a:ext cx="4096512" cy="4096512"/>
          </a:xfrm>
          <a:prstGeom prst="rect">
            <a:avLst/>
          </a:prstGeom>
        </p:spPr>
      </p:pic>
      <p:graphicFrame>
        <p:nvGraphicFramePr>
          <p:cNvPr id="3" name="Diagrama 2">
            <a:extLst>
              <a:ext uri="{FF2B5EF4-FFF2-40B4-BE49-F238E27FC236}">
                <a16:creationId xmlns:a16="http://schemas.microsoft.com/office/drawing/2014/main" id="{E5375837-0452-4DF1-989B-C232BA8C0C18}"/>
              </a:ext>
            </a:extLst>
          </p:cNvPr>
          <p:cNvGraphicFramePr/>
          <p:nvPr>
            <p:extLst>
              <p:ext uri="{D42A27DB-BD31-4B8C-83A1-F6EECF244321}">
                <p14:modId xmlns:p14="http://schemas.microsoft.com/office/powerpoint/2010/main" val="1348339071"/>
              </p:ext>
            </p:extLst>
          </p:nvPr>
        </p:nvGraphicFramePr>
        <p:xfrm>
          <a:off x="2255520" y="2139484"/>
          <a:ext cx="9525000" cy="4474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9704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6583680" y="762000"/>
            <a:ext cx="3505200" cy="13731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 useBgFill="1">
        <p:nvSpPr>
          <p:cNvPr id="83" name="Rectangle 82">
            <a:extLst>
              <a:ext uri="{FF2B5EF4-FFF2-40B4-BE49-F238E27FC236}">
                <a16:creationId xmlns:a16="http://schemas.microsoft.com/office/drawing/2014/main" id="{CF6EE3F3-16E7-4878-B65C-A46AB6775A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CO" dirty="0">
              <a:solidFill>
                <a:schemeClr val="tx1"/>
              </a:solidFill>
            </a:endParaRPr>
          </a:p>
        </p:txBody>
      </p:sp>
      <p:sp useBgFill="1">
        <p:nvSpPr>
          <p:cNvPr id="85" name="Rectangle 84">
            <a:extLst>
              <a:ext uri="{FF2B5EF4-FFF2-40B4-BE49-F238E27FC236}">
                <a16:creationId xmlns:a16="http://schemas.microsoft.com/office/drawing/2014/main" id="{A3473CF9-37EB-43E7-89EF-D2D1C53D1D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E6B71C55-85E6-4183-A8BA-E328ADCBFD03}"/>
              </a:ext>
            </a:extLst>
          </p:cNvPr>
          <p:cNvSpPr txBox="1"/>
          <p:nvPr/>
        </p:nvSpPr>
        <p:spPr>
          <a:xfrm>
            <a:off x="2103121" y="4727173"/>
            <a:ext cx="7985759" cy="86882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a:latin typeface="+mj-lt"/>
                <a:ea typeface="+mj-ea"/>
                <a:cs typeface="+mj-cs"/>
              </a:rPr>
              <a:t>DESAFIOS</a:t>
            </a:r>
          </a:p>
        </p:txBody>
      </p:sp>
      <p:sp>
        <p:nvSpPr>
          <p:cNvPr id="87" name="Rectangle: Rounded Corners 86">
            <a:extLst>
              <a:ext uri="{FF2B5EF4-FFF2-40B4-BE49-F238E27FC236}">
                <a16:creationId xmlns:a16="http://schemas.microsoft.com/office/drawing/2014/main" id="{586B4EF9-43BA-4655-A6FF-1D8E21574C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a:blip r:embed="rId3"/>
          <a:stretch>
            <a:fillRect/>
          </a:stretch>
        </p:blipFill>
        <p:spPr>
          <a:xfrm>
            <a:off x="891695" y="801292"/>
            <a:ext cx="2834640" cy="1594485"/>
          </a:xfrm>
          <a:prstGeom prst="rect">
            <a:avLst/>
          </a:prstGeom>
        </p:spPr>
      </p:pic>
      <p:sp>
        <p:nvSpPr>
          <p:cNvPr id="14" name="Rectángulo 13">
            <a:extLst>
              <a:ext uri="{FF2B5EF4-FFF2-40B4-BE49-F238E27FC236}">
                <a16:creationId xmlns:a16="http://schemas.microsoft.com/office/drawing/2014/main" id="{0E47A7D4-4D21-4979-8F95-797FADF2050A}"/>
              </a:ext>
            </a:extLst>
          </p:cNvPr>
          <p:cNvSpPr/>
          <p:nvPr/>
        </p:nvSpPr>
        <p:spPr>
          <a:xfrm>
            <a:off x="74711" y="6464919"/>
            <a:ext cx="3841510" cy="276999"/>
          </a:xfrm>
          <a:prstGeom prst="rect">
            <a:avLst/>
          </a:prstGeom>
        </p:spPr>
        <p:txBody>
          <a:bodyPr wrap="square">
            <a:spAutoFit/>
          </a:bodyPr>
          <a:lstStyle/>
          <a:p>
            <a:pPr>
              <a:spcAft>
                <a:spcPts val="600"/>
              </a:spcAft>
            </a:pPr>
            <a:r>
              <a:rPr lang="es-CO" sz="1200" dirty="0">
                <a:hlinkClick r:id="rId4"/>
              </a:rPr>
              <a:t>http://redcol.minciencias.gov.co/vufind/Content/stats</a:t>
            </a:r>
            <a:endParaRPr lang="es-CO" sz="1200" dirty="0"/>
          </a:p>
        </p:txBody>
      </p:sp>
      <p:grpSp>
        <p:nvGrpSpPr>
          <p:cNvPr id="17" name="Grupo 16">
            <a:extLst>
              <a:ext uri="{FF2B5EF4-FFF2-40B4-BE49-F238E27FC236}">
                <a16:creationId xmlns:a16="http://schemas.microsoft.com/office/drawing/2014/main" id="{47B7398D-5F52-4935-9496-2109334CF3A5}"/>
              </a:ext>
            </a:extLst>
          </p:cNvPr>
          <p:cNvGrpSpPr/>
          <p:nvPr/>
        </p:nvGrpSpPr>
        <p:grpSpPr>
          <a:xfrm>
            <a:off x="751662" y="1824277"/>
            <a:ext cx="5359889" cy="540762"/>
            <a:chOff x="0" y="391"/>
            <a:chExt cx="6284625" cy="641889"/>
          </a:xfrm>
        </p:grpSpPr>
        <p:sp>
          <p:nvSpPr>
            <p:cNvPr id="30" name="Rectángulo 29">
              <a:extLst>
                <a:ext uri="{FF2B5EF4-FFF2-40B4-BE49-F238E27FC236}">
                  <a16:creationId xmlns:a16="http://schemas.microsoft.com/office/drawing/2014/main" id="{95322D55-C35A-42EB-BA01-72F11D769093}"/>
                </a:ext>
              </a:extLst>
            </p:cNvPr>
            <p:cNvSpPr/>
            <p:nvPr/>
          </p:nvSpPr>
          <p:spPr>
            <a:xfrm>
              <a:off x="0" y="391"/>
              <a:ext cx="6284625" cy="6418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CuadroTexto 30">
              <a:extLst>
                <a:ext uri="{FF2B5EF4-FFF2-40B4-BE49-F238E27FC236}">
                  <a16:creationId xmlns:a16="http://schemas.microsoft.com/office/drawing/2014/main" id="{C776D5E8-96BC-4766-B6D0-A541FAD1CA8F}"/>
                </a:ext>
              </a:extLst>
            </p:cNvPr>
            <p:cNvSpPr txBox="1"/>
            <p:nvPr/>
          </p:nvSpPr>
          <p:spPr>
            <a:xfrm>
              <a:off x="0" y="391"/>
              <a:ext cx="6284625" cy="6418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s-CO" sz="1800" kern="12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26" name="Rectángulo 25">
            <a:extLst>
              <a:ext uri="{FF2B5EF4-FFF2-40B4-BE49-F238E27FC236}">
                <a16:creationId xmlns:a16="http://schemas.microsoft.com/office/drawing/2014/main" id="{40448C3C-81FB-4948-8139-60FB05482DA1}"/>
              </a:ext>
            </a:extLst>
          </p:cNvPr>
          <p:cNvSpPr/>
          <p:nvPr/>
        </p:nvSpPr>
        <p:spPr>
          <a:xfrm flipH="1">
            <a:off x="5974080" y="2286000"/>
            <a:ext cx="4998719" cy="25703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1" name="Grupo 20">
            <a:extLst>
              <a:ext uri="{FF2B5EF4-FFF2-40B4-BE49-F238E27FC236}">
                <a16:creationId xmlns:a16="http://schemas.microsoft.com/office/drawing/2014/main" id="{9C2919D3-C2D4-4EC6-8A54-941FFB99AB1C}"/>
              </a:ext>
            </a:extLst>
          </p:cNvPr>
          <p:cNvGrpSpPr/>
          <p:nvPr/>
        </p:nvGrpSpPr>
        <p:grpSpPr>
          <a:xfrm>
            <a:off x="751662" y="4391836"/>
            <a:ext cx="5359889" cy="540762"/>
            <a:chOff x="0" y="2567950"/>
            <a:chExt cx="6284625" cy="641889"/>
          </a:xfrm>
        </p:grpSpPr>
        <p:sp>
          <p:nvSpPr>
            <p:cNvPr id="22" name="Rectángulo 21">
              <a:extLst>
                <a:ext uri="{FF2B5EF4-FFF2-40B4-BE49-F238E27FC236}">
                  <a16:creationId xmlns:a16="http://schemas.microsoft.com/office/drawing/2014/main" id="{A8183BD6-7F4D-45AF-8E77-6D843C6AD236}"/>
                </a:ext>
              </a:extLst>
            </p:cNvPr>
            <p:cNvSpPr/>
            <p:nvPr/>
          </p:nvSpPr>
          <p:spPr>
            <a:xfrm>
              <a:off x="0" y="2567950"/>
              <a:ext cx="6284625" cy="6418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CuadroTexto 22">
              <a:extLst>
                <a:ext uri="{FF2B5EF4-FFF2-40B4-BE49-F238E27FC236}">
                  <a16:creationId xmlns:a16="http://schemas.microsoft.com/office/drawing/2014/main" id="{644B4323-086B-4B3C-9E0F-D678630C7DCD}"/>
                </a:ext>
              </a:extLst>
            </p:cNvPr>
            <p:cNvSpPr txBox="1"/>
            <p:nvPr/>
          </p:nvSpPr>
          <p:spPr>
            <a:xfrm>
              <a:off x="0" y="2567950"/>
              <a:ext cx="6284625" cy="6418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s-CO" sz="1800" kern="1200" dirty="0">
                <a:latin typeface="Calibri" panose="020F0502020204030204" pitchFamily="34" charset="0"/>
              </a:endParaRPr>
            </a:p>
          </p:txBody>
        </p:sp>
      </p:grpSp>
      <p:sp>
        <p:nvSpPr>
          <p:cNvPr id="32" name="CuadroTexto 31">
            <a:extLst>
              <a:ext uri="{FF2B5EF4-FFF2-40B4-BE49-F238E27FC236}">
                <a16:creationId xmlns:a16="http://schemas.microsoft.com/office/drawing/2014/main" id="{32A97CA5-CD2C-471D-A468-CAA2E732391E}"/>
              </a:ext>
            </a:extLst>
          </p:cNvPr>
          <p:cNvSpPr txBox="1"/>
          <p:nvPr/>
        </p:nvSpPr>
        <p:spPr>
          <a:xfrm>
            <a:off x="1021080" y="1402080"/>
            <a:ext cx="3596640" cy="3322320"/>
          </a:xfrm>
          <a:prstGeom prst="rect">
            <a:avLst/>
          </a:prstGeom>
        </p:spPr>
        <p:txBody>
          <a:bodyPr vert="horz" lIns="91440" tIns="45720" rIns="91440" bIns="45720" rtlCol="0" anchor="b">
            <a:noAutofit/>
          </a:bodyPr>
          <a:lstStyle/>
          <a:p>
            <a:pPr lvl="0">
              <a:lnSpc>
                <a:spcPct val="90000"/>
              </a:lnSpc>
              <a:spcBef>
                <a:spcPct val="0"/>
              </a:spcBef>
              <a:spcAft>
                <a:spcPts val="600"/>
              </a:spcAft>
            </a:pPr>
            <a:r>
              <a:rPr lang="es-CO" sz="2600" dirty="0"/>
              <a:t>Desarrollar la política de datos abiertos para el país y participar en la prueba piloto para la creación de repositorios de datos científicos que proyecta LA Referencia y el proyecto LODES</a:t>
            </a:r>
          </a:p>
        </p:txBody>
      </p:sp>
      <p:sp>
        <p:nvSpPr>
          <p:cNvPr id="3" name="Rectángulo 2"/>
          <p:cNvSpPr/>
          <p:nvPr/>
        </p:nvSpPr>
        <p:spPr>
          <a:xfrm>
            <a:off x="6583680" y="762000"/>
            <a:ext cx="3573624" cy="1373118"/>
          </a:xfrm>
          <a:prstGeom prst="rect">
            <a:avLst/>
          </a:prstGeom>
          <a:no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CuadroTexto 32">
            <a:extLst>
              <a:ext uri="{FF2B5EF4-FFF2-40B4-BE49-F238E27FC236}">
                <a16:creationId xmlns:a16="http://schemas.microsoft.com/office/drawing/2014/main" id="{32A97CA5-CD2C-471D-A468-CAA2E732391E}"/>
              </a:ext>
            </a:extLst>
          </p:cNvPr>
          <p:cNvSpPr txBox="1"/>
          <p:nvPr/>
        </p:nvSpPr>
        <p:spPr>
          <a:xfrm>
            <a:off x="6583680" y="762000"/>
            <a:ext cx="3573624" cy="1373118"/>
          </a:xfrm>
          <a:prstGeom prst="rect">
            <a:avLst/>
          </a:prstGeom>
        </p:spPr>
        <p:txBody>
          <a:bodyPr vert="horz" lIns="91440" tIns="45720" rIns="91440" bIns="45720" rtlCol="0" anchor="b">
            <a:normAutofit/>
          </a:bodyPr>
          <a:lstStyle/>
          <a:p>
            <a:pPr lvl="0">
              <a:lnSpc>
                <a:spcPct val="90000"/>
              </a:lnSpc>
              <a:spcBef>
                <a:spcPct val="0"/>
              </a:spcBef>
              <a:spcAft>
                <a:spcPts val="600"/>
              </a:spcAft>
            </a:pPr>
            <a:r>
              <a:rPr lang="es-CO" sz="2600" dirty="0"/>
              <a:t>Generar una cultura de compartir datos  entre los investigadores</a:t>
            </a:r>
          </a:p>
        </p:txBody>
      </p:sp>
      <p:sp>
        <p:nvSpPr>
          <p:cNvPr id="24" name="Rectángulo 23"/>
          <p:cNvSpPr/>
          <p:nvPr/>
        </p:nvSpPr>
        <p:spPr>
          <a:xfrm>
            <a:off x="975360" y="1692399"/>
            <a:ext cx="3573624" cy="3278668"/>
          </a:xfrm>
          <a:prstGeom prst="rect">
            <a:avLst/>
          </a:prstGeom>
          <a:no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680802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rotWithShape="1">
          <a:blip r:embed="rId3">
            <a:duotone>
              <a:prstClr val="black"/>
              <a:schemeClr val="tx2">
                <a:tint val="45000"/>
                <a:satMod val="400000"/>
              </a:schemeClr>
            </a:duotone>
            <a:extLst/>
          </a:blip>
          <a:srcRect/>
          <a:stretch/>
        </p:blipFill>
        <p:spPr>
          <a:xfrm>
            <a:off x="20" y="10"/>
            <a:ext cx="12191980" cy="6857990"/>
          </a:xfrm>
          <a:prstGeom prst="rect">
            <a:avLst/>
          </a:prstGeom>
        </p:spPr>
      </p:pic>
      <p:sp>
        <p:nvSpPr>
          <p:cNvPr id="66" name="Rectangle 65">
            <a:extLst>
              <a:ext uri="{FF2B5EF4-FFF2-40B4-BE49-F238E27FC236}">
                <a16:creationId xmlns:a16="http://schemas.microsoft.com/office/drawing/2014/main" id="{B4147794-66B7-4CDE-BC75-BBDC48B2F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10" name="CuadroTexto 9">
            <a:extLst>
              <a:ext uri="{FF2B5EF4-FFF2-40B4-BE49-F238E27FC236}">
                <a16:creationId xmlns:a16="http://schemas.microsoft.com/office/drawing/2014/main" id="{8EB87D6C-CB9D-4F69-8610-AE9FFF8B0B01}"/>
              </a:ext>
            </a:extLst>
          </p:cNvPr>
          <p:cNvSpPr txBox="1"/>
          <p:nvPr/>
        </p:nvSpPr>
        <p:spPr>
          <a:xfrm>
            <a:off x="4050889" y="365758"/>
            <a:ext cx="6784259" cy="18288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b="1" dirty="0">
                <a:solidFill>
                  <a:srgbClr val="FF6600"/>
                </a:solidFill>
                <a:latin typeface="+mj-lt"/>
                <a:ea typeface="+mj-ea"/>
                <a:cs typeface="+mj-cs"/>
              </a:rPr>
              <a:t>PRESERVACIÓN DEL PATRIMONIO CIENTÍFICO</a:t>
            </a:r>
            <a:endParaRPr lang="en-US" sz="4800" dirty="0">
              <a:solidFill>
                <a:srgbClr val="FF6600"/>
              </a:solidFill>
              <a:latin typeface="+mj-lt"/>
              <a:ea typeface="+mj-ea"/>
              <a:cs typeface="+mj-cs"/>
            </a:endParaRPr>
          </a:p>
        </p:txBody>
      </p:sp>
      <p:sp>
        <p:nvSpPr>
          <p:cNvPr id="2" name="Rectángulo 1">
            <a:extLst>
              <a:ext uri="{FF2B5EF4-FFF2-40B4-BE49-F238E27FC236}">
                <a16:creationId xmlns:a16="http://schemas.microsoft.com/office/drawing/2014/main" id="{E26DDE17-C06E-4C5B-AB70-7B066DB754C1}"/>
              </a:ext>
            </a:extLst>
          </p:cNvPr>
          <p:cNvSpPr/>
          <p:nvPr/>
        </p:nvSpPr>
        <p:spPr>
          <a:xfrm>
            <a:off x="4050889" y="2324100"/>
            <a:ext cx="6784259" cy="387508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defRPr/>
            </a:pPr>
            <a:r>
              <a:rPr lang="en-US" sz="2400"/>
              <a:t>Esta línea tiene como objetivo impulsar una estrategia de conservación y preservación del patrimonio científico nacional, en cualquier formato. La preservación a largo plazo  es el conjunto de acciones y estándares aplicados a los documentos durante su gestión para garantizar su preservación en el tiempo, independientemente  de su medio y forma de registro o almacenamiento.</a:t>
            </a:r>
          </a:p>
        </p:txBody>
      </p:sp>
      <p:sp>
        <p:nvSpPr>
          <p:cNvPr id="68" name="Rectangle 67">
            <a:extLst>
              <a:ext uri="{FF2B5EF4-FFF2-40B4-BE49-F238E27FC236}">
                <a16:creationId xmlns:a16="http://schemas.microsoft.com/office/drawing/2014/main" id="{41202E79-1236-4DF8-9921-F47A0B079C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8894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rotWithShape="1">
          <a:blip r:embed="rId3">
            <a:duotone>
              <a:prstClr val="black"/>
              <a:schemeClr val="tx2">
                <a:tint val="45000"/>
                <a:satMod val="400000"/>
              </a:schemeClr>
            </a:duotone>
            <a:extLst/>
          </a:blip>
          <a:src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B4147794-66B7-4CDE-BC75-BBDC48B2F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6" name="CuadroTexto 5">
            <a:extLst>
              <a:ext uri="{FF2B5EF4-FFF2-40B4-BE49-F238E27FC236}">
                <a16:creationId xmlns:a16="http://schemas.microsoft.com/office/drawing/2014/main" id="{C467CC94-7446-B544-B5C0-38B05A09EA1B}"/>
              </a:ext>
            </a:extLst>
          </p:cNvPr>
          <p:cNvSpPr txBox="1"/>
          <p:nvPr/>
        </p:nvSpPr>
        <p:spPr>
          <a:xfrm>
            <a:off x="182880" y="2773680"/>
            <a:ext cx="3376602" cy="1798318"/>
          </a:xfrm>
          <a:prstGeom prst="rect">
            <a:avLst/>
          </a:prstGeom>
        </p:spPr>
        <p:txBody>
          <a:bodyPr vert="horz" lIns="91440" tIns="45720" rIns="91440" bIns="45720" rtlCol="0" anchor="ctr">
            <a:normAutofit fontScale="77500" lnSpcReduction="20000"/>
          </a:bodyPr>
          <a:lstStyle/>
          <a:p>
            <a:pPr>
              <a:lnSpc>
                <a:spcPct val="90000"/>
              </a:lnSpc>
              <a:spcBef>
                <a:spcPct val="0"/>
              </a:spcBef>
              <a:spcAft>
                <a:spcPts val="600"/>
              </a:spcAft>
            </a:pPr>
            <a:r>
              <a:rPr lang="en-US" sz="4800" b="1" dirty="0">
                <a:solidFill>
                  <a:srgbClr val="FF6600"/>
                </a:solidFill>
                <a:latin typeface="+mj-lt"/>
                <a:ea typeface="+mj-ea"/>
                <a:cs typeface="+mj-cs"/>
              </a:rPr>
              <a:t>PRESERVACIÓN Y CONSERVACIÓN</a:t>
            </a:r>
          </a:p>
        </p:txBody>
      </p:sp>
      <p:sp>
        <p:nvSpPr>
          <p:cNvPr id="34" name="Rectangle 33">
            <a:extLst>
              <a:ext uri="{FF2B5EF4-FFF2-40B4-BE49-F238E27FC236}">
                <a16:creationId xmlns:a16="http://schemas.microsoft.com/office/drawing/2014/main" id="{41202E79-1236-4DF8-9921-F47A0B079C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 name="Diagrama 2">
            <a:extLst>
              <a:ext uri="{FF2B5EF4-FFF2-40B4-BE49-F238E27FC236}">
                <a16:creationId xmlns:a16="http://schemas.microsoft.com/office/drawing/2014/main" id="{E5375837-0452-4DF1-989B-C232BA8C0C18}"/>
              </a:ext>
            </a:extLst>
          </p:cNvPr>
          <p:cNvGraphicFramePr/>
          <p:nvPr>
            <p:extLst>
              <p:ext uri="{D42A27DB-BD31-4B8C-83A1-F6EECF244321}">
                <p14:modId xmlns:p14="http://schemas.microsoft.com/office/powerpoint/2010/main" val="4139540834"/>
              </p:ext>
            </p:extLst>
          </p:nvPr>
        </p:nvGraphicFramePr>
        <p:xfrm>
          <a:off x="3559481" y="0"/>
          <a:ext cx="7718119"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40989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rotWithShape="1">
          <a:blip r:embed="rId3"/>
          <a:srcRect/>
          <a:stretch/>
        </p:blipFill>
        <p:spPr>
          <a:xfrm>
            <a:off x="0" y="10"/>
            <a:ext cx="12192000" cy="6857990"/>
          </a:xfrm>
          <a:prstGeom prst="rect">
            <a:avLst/>
          </a:prstGeom>
        </p:spPr>
      </p:pic>
      <p:sp>
        <p:nvSpPr>
          <p:cNvPr id="4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7" name="CuadroTexto 6">
            <a:extLst>
              <a:ext uri="{FF2B5EF4-FFF2-40B4-BE49-F238E27FC236}">
                <a16:creationId xmlns:a16="http://schemas.microsoft.com/office/drawing/2014/main" id="{C467CC94-7446-B544-B5C0-38B05A09EA1B}"/>
              </a:ext>
            </a:extLst>
          </p:cNvPr>
          <p:cNvSpPr txBox="1"/>
          <p:nvPr/>
        </p:nvSpPr>
        <p:spPr>
          <a:xfrm>
            <a:off x="709448" y="1027529"/>
            <a:ext cx="4204137" cy="13427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dirty="0">
                <a:solidFill>
                  <a:srgbClr val="FF6600"/>
                </a:solidFill>
                <a:latin typeface="+mj-lt"/>
                <a:ea typeface="+mj-ea"/>
                <a:cs typeface="+mj-cs"/>
              </a:rPr>
              <a:t>CIENCIA ABIERTA </a:t>
            </a:r>
          </a:p>
        </p:txBody>
      </p:sp>
      <p:cxnSp>
        <p:nvCxnSpPr>
          <p:cNvPr id="42" name="Straight Connector 41">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7EA972F3-DC3A-49B3-B095-050C35CC78A6}"/>
              </a:ext>
            </a:extLst>
          </p:cNvPr>
          <p:cNvSpPr/>
          <p:nvPr/>
        </p:nvSpPr>
        <p:spPr>
          <a:xfrm>
            <a:off x="5343106" y="359407"/>
            <a:ext cx="5778983" cy="2054665"/>
          </a:xfrm>
          <a:prstGeom prst="rect">
            <a:avLst/>
          </a:prstGeom>
        </p:spPr>
        <p:txBody>
          <a:bodyPr wrap="square">
            <a:spAutoFit/>
          </a:bodyPr>
          <a:lstStyle/>
          <a:p>
            <a:pPr marL="270510" algn="just">
              <a:lnSpc>
                <a:spcPct val="107000"/>
              </a:lnSpc>
              <a:spcAft>
                <a:spcPts val="600"/>
              </a:spcAft>
            </a:pPr>
            <a:r>
              <a:rPr lang="es-ES" sz="2400" dirty="0">
                <a:latin typeface="Garamond" panose="02020404030301010803" pitchFamily="18" charset="0"/>
                <a:ea typeface="Calibri" panose="020F0502020204030204" pitchFamily="34" charset="0"/>
                <a:cs typeface="Times New Roman" panose="02020603050405020304" pitchFamily="18" charset="0"/>
              </a:rPr>
              <a:t>“</a:t>
            </a:r>
            <a:r>
              <a:rPr lang="es-ES" sz="2400" i="1" dirty="0">
                <a:latin typeface="Garamond" panose="02020404030301010803" pitchFamily="18" charset="0"/>
                <a:ea typeface="Calibri" panose="020F0502020204030204" pitchFamily="34" charset="0"/>
                <a:cs typeface="Times New Roman" panose="02020603050405020304" pitchFamily="18" charset="0"/>
              </a:rPr>
              <a:t>Ciencia abierta es</a:t>
            </a:r>
            <a:r>
              <a:rPr lang="es-ES" sz="2400" dirty="0">
                <a:latin typeface="Garamond" panose="02020404030301010803" pitchFamily="18" charset="0"/>
                <a:ea typeface="Calibri" panose="020F0502020204030204" pitchFamily="34" charset="0"/>
                <a:cs typeface="Times New Roman" panose="02020603050405020304" pitchFamily="18" charset="0"/>
              </a:rPr>
              <a:t> </a:t>
            </a:r>
            <a:r>
              <a:rPr lang="es-ES" sz="2400" i="1" dirty="0">
                <a:latin typeface="Garamond" panose="02020404030301010803" pitchFamily="18" charset="0"/>
                <a:ea typeface="Calibri" panose="020F0502020204030204" pitchFamily="34" charset="0"/>
                <a:cs typeface="Times New Roman" panose="02020603050405020304" pitchFamily="18" charset="0"/>
              </a:rPr>
              <a:t>la práctica</a:t>
            </a:r>
            <a:r>
              <a:rPr lang="es-ES" sz="2400" dirty="0">
                <a:latin typeface="Garamond" panose="02020404030301010803" pitchFamily="18" charset="0"/>
                <a:ea typeface="Calibri" panose="020F0502020204030204" pitchFamily="34" charset="0"/>
                <a:cs typeface="Times New Roman" panose="02020603050405020304" pitchFamily="18" charset="0"/>
              </a:rPr>
              <a:t> </a:t>
            </a:r>
            <a:r>
              <a:rPr lang="es-ES_tradnl" sz="2400" i="1" dirty="0">
                <a:latin typeface="Garamond" panose="02020404030301010803" pitchFamily="18" charset="0"/>
                <a:ea typeface="Calibri" panose="020F0502020204030204" pitchFamily="34" charset="0"/>
                <a:cs typeface="Times New Roman" panose="02020603050405020304" pitchFamily="18" charset="0"/>
              </a:rPr>
              <a:t>que permite el acceso y la participación de distintos actores en los procesos de generación y uso del conocimiento científico mediante las Tecnologías de Información y Comunicación.”</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Diagrama 14">
            <a:extLst>
              <a:ext uri="{FF2B5EF4-FFF2-40B4-BE49-F238E27FC236}">
                <a16:creationId xmlns:a16="http://schemas.microsoft.com/office/drawing/2014/main" id="{E8C32106-5F25-48CC-836E-31BB20D525D3}"/>
              </a:ext>
            </a:extLst>
          </p:cNvPr>
          <p:cNvGraphicFramePr/>
          <p:nvPr>
            <p:extLst>
              <p:ext uri="{D42A27DB-BD31-4B8C-83A1-F6EECF244321}">
                <p14:modId xmlns:p14="http://schemas.microsoft.com/office/powerpoint/2010/main" val="4247326722"/>
              </p:ext>
            </p:extLst>
          </p:nvPr>
        </p:nvGraphicFramePr>
        <p:xfrm>
          <a:off x="525516" y="3417573"/>
          <a:ext cx="4593021" cy="26198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43154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D898B8EB-E53C-4E72-9817-B4BFCAD73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Freeform: Shape 71">
            <a:extLst>
              <a:ext uri="{FF2B5EF4-FFF2-40B4-BE49-F238E27FC236}">
                <a16:creationId xmlns:a16="http://schemas.microsoft.com/office/drawing/2014/main" id="{4E130362-2F35-4AB7-9EA5-DBC0F771A5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4" name="Freeform: Shape 73">
            <a:extLst>
              <a:ext uri="{FF2B5EF4-FFF2-40B4-BE49-F238E27FC236}">
                <a16:creationId xmlns:a16="http://schemas.microsoft.com/office/drawing/2014/main" id="{56BE988C-7A5B-41EC-A46C-AEA93D8D32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E6B71C55-85E6-4183-A8BA-E328ADCBFD03}"/>
              </a:ext>
            </a:extLst>
          </p:cNvPr>
          <p:cNvSpPr txBox="1"/>
          <p:nvPr/>
        </p:nvSpPr>
        <p:spPr>
          <a:xfrm>
            <a:off x="475488" y="1124712"/>
            <a:ext cx="4023360" cy="32004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dirty="0">
                <a:solidFill>
                  <a:srgbClr val="FF6600"/>
                </a:solidFill>
                <a:latin typeface="+mj-lt"/>
                <a:ea typeface="+mj-ea"/>
                <a:cs typeface="+mj-cs"/>
              </a:rPr>
              <a:t>AVANCES</a:t>
            </a:r>
          </a:p>
        </p:txBody>
      </p:sp>
      <p:sp>
        <p:nvSpPr>
          <p:cNvPr id="76" name="Rectangle 75">
            <a:extLst>
              <a:ext uri="{FF2B5EF4-FFF2-40B4-BE49-F238E27FC236}">
                <a16:creationId xmlns:a16="http://schemas.microsoft.com/office/drawing/2014/main" id="{E3CB1EC0-40A9-4D5E-B7E2-6E3423CE28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DCBE52EF-2889-423F-947C-0E44A760D6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a:blip r:embed="rId3"/>
          <a:stretch>
            <a:fillRect/>
          </a:stretch>
        </p:blipFill>
        <p:spPr>
          <a:xfrm>
            <a:off x="8706042" y="3817048"/>
            <a:ext cx="3236976" cy="1820799"/>
          </a:xfrm>
          <a:prstGeom prst="rect">
            <a:avLst/>
          </a:prstGeom>
        </p:spPr>
      </p:pic>
      <p:sp>
        <p:nvSpPr>
          <p:cNvPr id="14" name="Rectángulo 13">
            <a:extLst>
              <a:ext uri="{FF2B5EF4-FFF2-40B4-BE49-F238E27FC236}">
                <a16:creationId xmlns:a16="http://schemas.microsoft.com/office/drawing/2014/main" id="{0E47A7D4-4D21-4979-8F95-797FADF2050A}"/>
              </a:ext>
            </a:extLst>
          </p:cNvPr>
          <p:cNvSpPr/>
          <p:nvPr/>
        </p:nvSpPr>
        <p:spPr>
          <a:xfrm>
            <a:off x="74711" y="6464919"/>
            <a:ext cx="3841510" cy="276999"/>
          </a:xfrm>
          <a:prstGeom prst="rect">
            <a:avLst/>
          </a:prstGeom>
        </p:spPr>
        <p:txBody>
          <a:bodyPr wrap="square">
            <a:spAutoFit/>
          </a:bodyPr>
          <a:lstStyle/>
          <a:p>
            <a:pPr>
              <a:spcAft>
                <a:spcPts val="600"/>
              </a:spcAft>
            </a:pPr>
            <a:r>
              <a:rPr lang="es-CO" sz="1200" dirty="0">
                <a:hlinkClick r:id="rId4"/>
              </a:rPr>
              <a:t>http://redcol.minciencias.gov.co/vufind/Content/stats</a:t>
            </a:r>
            <a:endParaRPr lang="es-CO" sz="1200" dirty="0"/>
          </a:p>
        </p:txBody>
      </p:sp>
    </p:spTree>
    <p:extLst>
      <p:ext uri="{BB962C8B-B14F-4D97-AF65-F5344CB8AC3E}">
        <p14:creationId xmlns:p14="http://schemas.microsoft.com/office/powerpoint/2010/main" val="3994944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rotWithShape="1">
          <a:blip r:embed="rId2">
            <a:duotone>
              <a:prstClr val="black"/>
              <a:schemeClr val="tx2">
                <a:tint val="45000"/>
                <a:satMod val="400000"/>
              </a:schemeClr>
            </a:duotone>
            <a:extLst/>
          </a:blip>
          <a:src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B4147794-66B7-4CDE-BC75-BBDC48B2F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6" name="CuadroTexto 5">
            <a:extLst>
              <a:ext uri="{FF2B5EF4-FFF2-40B4-BE49-F238E27FC236}">
                <a16:creationId xmlns:a16="http://schemas.microsoft.com/office/drawing/2014/main" id="{C467CC94-7446-B544-B5C0-38B05A09EA1B}"/>
              </a:ext>
            </a:extLst>
          </p:cNvPr>
          <p:cNvSpPr txBox="1"/>
          <p:nvPr/>
        </p:nvSpPr>
        <p:spPr>
          <a:xfrm>
            <a:off x="4050889" y="365758"/>
            <a:ext cx="6784259" cy="18288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b="1" dirty="0">
                <a:solidFill>
                  <a:srgbClr val="FF6600"/>
                </a:solidFill>
              </a:rPr>
              <a:t>PRESERVACIÓN PATRIMONIO CIENTÍFICO</a:t>
            </a:r>
          </a:p>
        </p:txBody>
      </p:sp>
      <p:sp>
        <p:nvSpPr>
          <p:cNvPr id="27" name="Rectangle 26">
            <a:extLst>
              <a:ext uri="{FF2B5EF4-FFF2-40B4-BE49-F238E27FC236}">
                <a16:creationId xmlns:a16="http://schemas.microsoft.com/office/drawing/2014/main" id="{41202E79-1236-4DF8-9921-F47A0B079C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ángulo 8">
            <a:extLst>
              <a:ext uri="{FF2B5EF4-FFF2-40B4-BE49-F238E27FC236}">
                <a16:creationId xmlns:a16="http://schemas.microsoft.com/office/drawing/2014/main" id="{C165D67D-FE08-4C85-9F4F-F84009484553}"/>
              </a:ext>
            </a:extLst>
          </p:cNvPr>
          <p:cNvSpPr/>
          <p:nvPr/>
        </p:nvSpPr>
        <p:spPr>
          <a:xfrm>
            <a:off x="3938128" y="1928228"/>
            <a:ext cx="6897020" cy="4401205"/>
          </a:xfrm>
          <a:prstGeom prst="rect">
            <a:avLst/>
          </a:prstGeom>
        </p:spPr>
        <p:txBody>
          <a:bodyPr wrap="square">
            <a:spAutoFit/>
          </a:bodyPr>
          <a:lstStyle/>
          <a:p>
            <a:pPr lvl="0">
              <a:buNone/>
            </a:pPr>
            <a:r>
              <a:rPr lang="es-CO" sz="2800" dirty="0">
                <a:ea typeface="Calibri" panose="020F0502020204030204" pitchFamily="34" charset="0"/>
                <a:cs typeface="Calibri" panose="020F0502020204030204" pitchFamily="34" charset="0"/>
              </a:rPr>
              <a:t>Análisis de la </a:t>
            </a:r>
            <a:r>
              <a:rPr lang="es-CO" sz="2800" b="1" dirty="0">
                <a:ea typeface="Calibri" panose="020F0502020204030204" pitchFamily="34" charset="0"/>
                <a:cs typeface="Calibri" panose="020F0502020204030204" pitchFamily="34" charset="0"/>
              </a:rPr>
              <a:t>RED CARINIANA, </a:t>
            </a:r>
            <a:r>
              <a:rPr lang="es-CO" sz="2800" dirty="0">
                <a:ea typeface="Calibri" panose="020F0502020204030204" pitchFamily="34" charset="0"/>
                <a:cs typeface="Calibri" panose="020F0502020204030204" pitchFamily="34" charset="0"/>
              </a:rPr>
              <a:t>iniciativa del Instituto Brasileño de Información en Ciencia y Tecnología para la salvaguarda del patrimonio científico, tecnológico y cultural, de manera distribuida, por las instituciones de investigación en colaboración con el IBICT. Ofrece una serie de alternativas para que las instituciones brasileñas puedan recoger, almacenar y promover el acceso a los contenidos seleccionados al largo del tiempo</a:t>
            </a:r>
            <a:endParaRPr lang="es-CO" sz="2800" dirty="0"/>
          </a:p>
        </p:txBody>
      </p:sp>
    </p:spTree>
    <p:extLst>
      <p:ext uri="{BB962C8B-B14F-4D97-AF65-F5344CB8AC3E}">
        <p14:creationId xmlns:p14="http://schemas.microsoft.com/office/powerpoint/2010/main" val="25519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6583680" y="762000"/>
            <a:ext cx="3505200" cy="13731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 useBgFill="1">
        <p:nvSpPr>
          <p:cNvPr id="83" name="Rectangle 82">
            <a:extLst>
              <a:ext uri="{FF2B5EF4-FFF2-40B4-BE49-F238E27FC236}">
                <a16:creationId xmlns:a16="http://schemas.microsoft.com/office/drawing/2014/main" id="{CF6EE3F3-16E7-4878-B65C-A46AB6775A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CO" dirty="0">
              <a:solidFill>
                <a:schemeClr val="tx1"/>
              </a:solidFill>
            </a:endParaRPr>
          </a:p>
        </p:txBody>
      </p:sp>
      <p:sp useBgFill="1">
        <p:nvSpPr>
          <p:cNvPr id="85" name="Rectangle 84">
            <a:extLst>
              <a:ext uri="{FF2B5EF4-FFF2-40B4-BE49-F238E27FC236}">
                <a16:creationId xmlns:a16="http://schemas.microsoft.com/office/drawing/2014/main" id="{A3473CF9-37EB-43E7-89EF-D2D1C53D1D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E6B71C55-85E6-4183-A8BA-E328ADCBFD03}"/>
              </a:ext>
            </a:extLst>
          </p:cNvPr>
          <p:cNvSpPr txBox="1"/>
          <p:nvPr/>
        </p:nvSpPr>
        <p:spPr>
          <a:xfrm>
            <a:off x="2103121" y="4727173"/>
            <a:ext cx="7985759" cy="86882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a:latin typeface="+mj-lt"/>
                <a:ea typeface="+mj-ea"/>
                <a:cs typeface="+mj-cs"/>
              </a:rPr>
              <a:t>DESAFIOS</a:t>
            </a:r>
          </a:p>
        </p:txBody>
      </p:sp>
      <p:sp>
        <p:nvSpPr>
          <p:cNvPr id="87" name="Rectangle: Rounded Corners 86">
            <a:extLst>
              <a:ext uri="{FF2B5EF4-FFF2-40B4-BE49-F238E27FC236}">
                <a16:creationId xmlns:a16="http://schemas.microsoft.com/office/drawing/2014/main" id="{586B4EF9-43BA-4655-A6FF-1D8E21574C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a:blip r:embed="rId3"/>
          <a:stretch>
            <a:fillRect/>
          </a:stretch>
        </p:blipFill>
        <p:spPr>
          <a:xfrm>
            <a:off x="891695" y="801292"/>
            <a:ext cx="2834640" cy="1594485"/>
          </a:xfrm>
          <a:prstGeom prst="rect">
            <a:avLst/>
          </a:prstGeom>
        </p:spPr>
      </p:pic>
      <p:sp>
        <p:nvSpPr>
          <p:cNvPr id="14" name="Rectángulo 13">
            <a:extLst>
              <a:ext uri="{FF2B5EF4-FFF2-40B4-BE49-F238E27FC236}">
                <a16:creationId xmlns:a16="http://schemas.microsoft.com/office/drawing/2014/main" id="{0E47A7D4-4D21-4979-8F95-797FADF2050A}"/>
              </a:ext>
            </a:extLst>
          </p:cNvPr>
          <p:cNvSpPr/>
          <p:nvPr/>
        </p:nvSpPr>
        <p:spPr>
          <a:xfrm>
            <a:off x="74711" y="6464919"/>
            <a:ext cx="3841510" cy="276999"/>
          </a:xfrm>
          <a:prstGeom prst="rect">
            <a:avLst/>
          </a:prstGeom>
        </p:spPr>
        <p:txBody>
          <a:bodyPr wrap="square">
            <a:spAutoFit/>
          </a:bodyPr>
          <a:lstStyle/>
          <a:p>
            <a:pPr>
              <a:spcAft>
                <a:spcPts val="600"/>
              </a:spcAft>
            </a:pPr>
            <a:r>
              <a:rPr lang="es-CO" sz="1200" dirty="0">
                <a:hlinkClick r:id="rId4"/>
              </a:rPr>
              <a:t>http://redcol.minciencias.gov.co/vufind/Content/stats</a:t>
            </a:r>
            <a:endParaRPr lang="es-CO" sz="1200" dirty="0"/>
          </a:p>
        </p:txBody>
      </p:sp>
      <p:grpSp>
        <p:nvGrpSpPr>
          <p:cNvPr id="17" name="Grupo 16">
            <a:extLst>
              <a:ext uri="{FF2B5EF4-FFF2-40B4-BE49-F238E27FC236}">
                <a16:creationId xmlns:a16="http://schemas.microsoft.com/office/drawing/2014/main" id="{47B7398D-5F52-4935-9496-2109334CF3A5}"/>
              </a:ext>
            </a:extLst>
          </p:cNvPr>
          <p:cNvGrpSpPr/>
          <p:nvPr/>
        </p:nvGrpSpPr>
        <p:grpSpPr>
          <a:xfrm>
            <a:off x="751662" y="1824277"/>
            <a:ext cx="5359889" cy="540762"/>
            <a:chOff x="0" y="391"/>
            <a:chExt cx="6284625" cy="641889"/>
          </a:xfrm>
        </p:grpSpPr>
        <p:sp>
          <p:nvSpPr>
            <p:cNvPr id="30" name="Rectángulo 29">
              <a:extLst>
                <a:ext uri="{FF2B5EF4-FFF2-40B4-BE49-F238E27FC236}">
                  <a16:creationId xmlns:a16="http://schemas.microsoft.com/office/drawing/2014/main" id="{95322D55-C35A-42EB-BA01-72F11D769093}"/>
                </a:ext>
              </a:extLst>
            </p:cNvPr>
            <p:cNvSpPr/>
            <p:nvPr/>
          </p:nvSpPr>
          <p:spPr>
            <a:xfrm>
              <a:off x="0" y="391"/>
              <a:ext cx="6284625" cy="6418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CuadroTexto 30">
              <a:extLst>
                <a:ext uri="{FF2B5EF4-FFF2-40B4-BE49-F238E27FC236}">
                  <a16:creationId xmlns:a16="http://schemas.microsoft.com/office/drawing/2014/main" id="{C776D5E8-96BC-4766-B6D0-A541FAD1CA8F}"/>
                </a:ext>
              </a:extLst>
            </p:cNvPr>
            <p:cNvSpPr txBox="1"/>
            <p:nvPr/>
          </p:nvSpPr>
          <p:spPr>
            <a:xfrm>
              <a:off x="0" y="391"/>
              <a:ext cx="6284625" cy="6418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s-CO" sz="1800" kern="12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26" name="Rectángulo 25">
            <a:extLst>
              <a:ext uri="{FF2B5EF4-FFF2-40B4-BE49-F238E27FC236}">
                <a16:creationId xmlns:a16="http://schemas.microsoft.com/office/drawing/2014/main" id="{40448C3C-81FB-4948-8139-60FB05482DA1}"/>
              </a:ext>
            </a:extLst>
          </p:cNvPr>
          <p:cNvSpPr/>
          <p:nvPr/>
        </p:nvSpPr>
        <p:spPr>
          <a:xfrm flipH="1">
            <a:off x="5974080" y="2286000"/>
            <a:ext cx="4998719" cy="25703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1" name="Grupo 20">
            <a:extLst>
              <a:ext uri="{FF2B5EF4-FFF2-40B4-BE49-F238E27FC236}">
                <a16:creationId xmlns:a16="http://schemas.microsoft.com/office/drawing/2014/main" id="{9C2919D3-C2D4-4EC6-8A54-941FFB99AB1C}"/>
              </a:ext>
            </a:extLst>
          </p:cNvPr>
          <p:cNvGrpSpPr/>
          <p:nvPr/>
        </p:nvGrpSpPr>
        <p:grpSpPr>
          <a:xfrm>
            <a:off x="751662" y="4391836"/>
            <a:ext cx="5359889" cy="540762"/>
            <a:chOff x="0" y="2567950"/>
            <a:chExt cx="6284625" cy="641889"/>
          </a:xfrm>
        </p:grpSpPr>
        <p:sp>
          <p:nvSpPr>
            <p:cNvPr id="22" name="Rectángulo 21">
              <a:extLst>
                <a:ext uri="{FF2B5EF4-FFF2-40B4-BE49-F238E27FC236}">
                  <a16:creationId xmlns:a16="http://schemas.microsoft.com/office/drawing/2014/main" id="{A8183BD6-7F4D-45AF-8E77-6D843C6AD236}"/>
                </a:ext>
              </a:extLst>
            </p:cNvPr>
            <p:cNvSpPr/>
            <p:nvPr/>
          </p:nvSpPr>
          <p:spPr>
            <a:xfrm>
              <a:off x="0" y="2567950"/>
              <a:ext cx="6284625" cy="6418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CuadroTexto 22">
              <a:extLst>
                <a:ext uri="{FF2B5EF4-FFF2-40B4-BE49-F238E27FC236}">
                  <a16:creationId xmlns:a16="http://schemas.microsoft.com/office/drawing/2014/main" id="{644B4323-086B-4B3C-9E0F-D678630C7DCD}"/>
                </a:ext>
              </a:extLst>
            </p:cNvPr>
            <p:cNvSpPr txBox="1"/>
            <p:nvPr/>
          </p:nvSpPr>
          <p:spPr>
            <a:xfrm>
              <a:off x="0" y="2567950"/>
              <a:ext cx="6284625" cy="6418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s-CO" sz="1800" kern="1200" dirty="0">
                <a:latin typeface="Calibri" panose="020F0502020204030204" pitchFamily="34" charset="0"/>
              </a:endParaRPr>
            </a:p>
          </p:txBody>
        </p:sp>
      </p:grpSp>
      <p:sp>
        <p:nvSpPr>
          <p:cNvPr id="32" name="CuadroTexto 31">
            <a:extLst>
              <a:ext uri="{FF2B5EF4-FFF2-40B4-BE49-F238E27FC236}">
                <a16:creationId xmlns:a16="http://schemas.microsoft.com/office/drawing/2014/main" id="{32A97CA5-CD2C-471D-A468-CAA2E732391E}"/>
              </a:ext>
            </a:extLst>
          </p:cNvPr>
          <p:cNvSpPr txBox="1"/>
          <p:nvPr/>
        </p:nvSpPr>
        <p:spPr>
          <a:xfrm>
            <a:off x="1021080" y="2606040"/>
            <a:ext cx="3596640" cy="2438400"/>
          </a:xfrm>
          <a:prstGeom prst="rect">
            <a:avLst/>
          </a:prstGeom>
        </p:spPr>
        <p:txBody>
          <a:bodyPr vert="horz" lIns="91440" tIns="45720" rIns="91440" bIns="45720" rtlCol="0" anchor="b">
            <a:noAutofit/>
          </a:bodyPr>
          <a:lstStyle/>
          <a:p>
            <a:pPr lvl="0"/>
            <a:r>
              <a:rPr lang="es-CO" sz="2800" dirty="0"/>
              <a:t>Desarrollar una metodología para preservar a lo largo del tiempo la información científica nacional</a:t>
            </a:r>
          </a:p>
          <a:p>
            <a:pPr lvl="0">
              <a:lnSpc>
                <a:spcPct val="90000"/>
              </a:lnSpc>
              <a:spcBef>
                <a:spcPct val="0"/>
              </a:spcBef>
              <a:spcAft>
                <a:spcPts val="600"/>
              </a:spcAft>
            </a:pPr>
            <a:endParaRPr lang="es-CO" sz="2600" dirty="0"/>
          </a:p>
        </p:txBody>
      </p:sp>
      <p:sp>
        <p:nvSpPr>
          <p:cNvPr id="3" name="Rectángulo 2"/>
          <p:cNvSpPr/>
          <p:nvPr/>
        </p:nvSpPr>
        <p:spPr>
          <a:xfrm>
            <a:off x="6583679" y="761999"/>
            <a:ext cx="3726335" cy="2677081"/>
          </a:xfrm>
          <a:prstGeom prst="rect">
            <a:avLst/>
          </a:prstGeom>
          <a:no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CuadroTexto 32">
            <a:extLst>
              <a:ext uri="{FF2B5EF4-FFF2-40B4-BE49-F238E27FC236}">
                <a16:creationId xmlns:a16="http://schemas.microsoft.com/office/drawing/2014/main" id="{32A97CA5-CD2C-471D-A468-CAA2E732391E}"/>
              </a:ext>
            </a:extLst>
          </p:cNvPr>
          <p:cNvSpPr txBox="1"/>
          <p:nvPr/>
        </p:nvSpPr>
        <p:spPr>
          <a:xfrm>
            <a:off x="6583680" y="284399"/>
            <a:ext cx="3573624" cy="2870282"/>
          </a:xfrm>
          <a:prstGeom prst="rect">
            <a:avLst/>
          </a:prstGeom>
        </p:spPr>
        <p:txBody>
          <a:bodyPr vert="horz" lIns="91440" tIns="45720" rIns="91440" bIns="45720" rtlCol="0" anchor="b">
            <a:normAutofit/>
          </a:bodyPr>
          <a:lstStyle/>
          <a:p>
            <a:pPr>
              <a:lnSpc>
                <a:spcPct val="90000"/>
              </a:lnSpc>
              <a:spcBef>
                <a:spcPct val="0"/>
              </a:spcBef>
              <a:spcAft>
                <a:spcPts val="600"/>
              </a:spcAft>
            </a:pPr>
            <a:r>
              <a:rPr lang="es-CO" sz="2800" dirty="0"/>
              <a:t>Lineamientos para la preservación del patrimonio de conocimiento científico colombiano</a:t>
            </a:r>
          </a:p>
        </p:txBody>
      </p:sp>
      <p:sp>
        <p:nvSpPr>
          <p:cNvPr id="24" name="Rectángulo 23"/>
          <p:cNvSpPr/>
          <p:nvPr/>
        </p:nvSpPr>
        <p:spPr>
          <a:xfrm>
            <a:off x="975360" y="1692399"/>
            <a:ext cx="3573624" cy="3278668"/>
          </a:xfrm>
          <a:prstGeom prst="rect">
            <a:avLst/>
          </a:prstGeom>
          <a:no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96019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CBB7C51-829B-4243-9A2F-5EA8A29D7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5ECE0A17-721D-47DA-B462-427AB9C6560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5" name="Freeform 5">
              <a:extLst>
                <a:ext uri="{FF2B5EF4-FFF2-40B4-BE49-F238E27FC236}">
                  <a16:creationId xmlns:a16="http://schemas.microsoft.com/office/drawing/2014/main" id="{07B1C03F-70ED-4BE3-AFBC-CD51D4411F2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AE84050F-F367-4A35-93F5-1397E3C6677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5D88F3A8-CDAB-4D08-8D47-096D7AA3467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8">
              <a:extLst>
                <a:ext uri="{FF2B5EF4-FFF2-40B4-BE49-F238E27FC236}">
                  <a16:creationId xmlns:a16="http://schemas.microsoft.com/office/drawing/2014/main" id="{A2BEFDF5-BD04-4DD8-9671-13817A4D8AB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9">
              <a:extLst>
                <a:ext uri="{FF2B5EF4-FFF2-40B4-BE49-F238E27FC236}">
                  <a16:creationId xmlns:a16="http://schemas.microsoft.com/office/drawing/2014/main" id="{ACA74E73-7B97-43C1-BC3B-89DED3F8AF8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0">
              <a:extLst>
                <a:ext uri="{FF2B5EF4-FFF2-40B4-BE49-F238E27FC236}">
                  <a16:creationId xmlns:a16="http://schemas.microsoft.com/office/drawing/2014/main" id="{C11D94E0-EFF2-4934-97FD-3E424A25F27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1">
              <a:extLst>
                <a:ext uri="{FF2B5EF4-FFF2-40B4-BE49-F238E27FC236}">
                  <a16:creationId xmlns:a16="http://schemas.microsoft.com/office/drawing/2014/main" id="{70D5352A-232D-40A3-8A72-4CB6B8277E3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2">
              <a:extLst>
                <a:ext uri="{FF2B5EF4-FFF2-40B4-BE49-F238E27FC236}">
                  <a16:creationId xmlns:a16="http://schemas.microsoft.com/office/drawing/2014/main" id="{9E3B6EC6-9A43-43B8-BE95-D12BD1AF3CE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3">
              <a:extLst>
                <a:ext uri="{FF2B5EF4-FFF2-40B4-BE49-F238E27FC236}">
                  <a16:creationId xmlns:a16="http://schemas.microsoft.com/office/drawing/2014/main" id="{7B71BA3B-3BFF-4756-B642-C00DA5F4AD9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4">
              <a:extLst>
                <a:ext uri="{FF2B5EF4-FFF2-40B4-BE49-F238E27FC236}">
                  <a16:creationId xmlns:a16="http://schemas.microsoft.com/office/drawing/2014/main" id="{6070AC7F-F9D6-4E73-A95C-9DA3846FD56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5">
              <a:extLst>
                <a:ext uri="{FF2B5EF4-FFF2-40B4-BE49-F238E27FC236}">
                  <a16:creationId xmlns:a16="http://schemas.microsoft.com/office/drawing/2014/main" id="{9DDF2314-3F38-4664-B31D-AEB55882BBB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6">
              <a:extLst>
                <a:ext uri="{FF2B5EF4-FFF2-40B4-BE49-F238E27FC236}">
                  <a16:creationId xmlns:a16="http://schemas.microsoft.com/office/drawing/2014/main" id="{A59AAAEA-0A38-490A-9CBF-F8C79B0A6BD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7">
              <a:extLst>
                <a:ext uri="{FF2B5EF4-FFF2-40B4-BE49-F238E27FC236}">
                  <a16:creationId xmlns:a16="http://schemas.microsoft.com/office/drawing/2014/main" id="{9AEF5CD7-59EB-48AC-BB37-3EB70C0529C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8">
              <a:extLst>
                <a:ext uri="{FF2B5EF4-FFF2-40B4-BE49-F238E27FC236}">
                  <a16:creationId xmlns:a16="http://schemas.microsoft.com/office/drawing/2014/main" id="{24602B28-B14A-4724-9665-D2CDC19C980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9">
              <a:extLst>
                <a:ext uri="{FF2B5EF4-FFF2-40B4-BE49-F238E27FC236}">
                  <a16:creationId xmlns:a16="http://schemas.microsoft.com/office/drawing/2014/main" id="{541E4D23-8098-43A1-9826-246EBF1BBAF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0">
              <a:extLst>
                <a:ext uri="{FF2B5EF4-FFF2-40B4-BE49-F238E27FC236}">
                  <a16:creationId xmlns:a16="http://schemas.microsoft.com/office/drawing/2014/main" id="{D164F3ED-DB01-4823-852E-A99B4C2641A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1">
              <a:extLst>
                <a:ext uri="{FF2B5EF4-FFF2-40B4-BE49-F238E27FC236}">
                  <a16:creationId xmlns:a16="http://schemas.microsoft.com/office/drawing/2014/main" id="{05C52390-6376-4DB5-B289-6B1C5273559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2">
              <a:extLst>
                <a:ext uri="{FF2B5EF4-FFF2-40B4-BE49-F238E27FC236}">
                  <a16:creationId xmlns:a16="http://schemas.microsoft.com/office/drawing/2014/main" id="{40ABB3F2-1D59-4F3E-921C-DD7B8D55BA4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3">
              <a:extLst>
                <a:ext uri="{FF2B5EF4-FFF2-40B4-BE49-F238E27FC236}">
                  <a16:creationId xmlns:a16="http://schemas.microsoft.com/office/drawing/2014/main" id="{88E0EE84-E054-424D-A93B-D6D23AFFFF4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4">
              <a:extLst>
                <a:ext uri="{FF2B5EF4-FFF2-40B4-BE49-F238E27FC236}">
                  <a16:creationId xmlns:a16="http://schemas.microsoft.com/office/drawing/2014/main" id="{F084CB4C-E741-4E13-AE65-BAB699C6C61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25">
              <a:extLst>
                <a:ext uri="{FF2B5EF4-FFF2-40B4-BE49-F238E27FC236}">
                  <a16:creationId xmlns:a16="http://schemas.microsoft.com/office/drawing/2014/main" id="{AA5D2838-70AA-418B-87DF-83A903E7941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46">
            <a:extLst>
              <a:ext uri="{FF2B5EF4-FFF2-40B4-BE49-F238E27FC236}">
                <a16:creationId xmlns:a16="http://schemas.microsoft.com/office/drawing/2014/main" id="{908DA454-A7F1-451C-B515-49578824950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48" name="Rectangle 47">
              <a:extLst>
                <a:ext uri="{FF2B5EF4-FFF2-40B4-BE49-F238E27FC236}">
                  <a16:creationId xmlns:a16="http://schemas.microsoft.com/office/drawing/2014/main" id="{696FE467-34A9-4910-A7C5-6B92891F24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Isosceles Triangle 22">
              <a:extLst>
                <a:ext uri="{FF2B5EF4-FFF2-40B4-BE49-F238E27FC236}">
                  <a16:creationId xmlns:a16="http://schemas.microsoft.com/office/drawing/2014/main" id="{01A2AF91-EF78-4611-8AF7-C1B45269F7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C7115C0-C409-41DC-96F1-B784C5E375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6" name="CuadroTexto 5">
            <a:extLst>
              <a:ext uri="{FF2B5EF4-FFF2-40B4-BE49-F238E27FC236}">
                <a16:creationId xmlns:a16="http://schemas.microsoft.com/office/drawing/2014/main" id="{C467CC94-7446-B544-B5C0-38B05A09EA1B}"/>
              </a:ext>
            </a:extLst>
          </p:cNvPr>
          <p:cNvSpPr txBox="1"/>
          <p:nvPr/>
        </p:nvSpPr>
        <p:spPr>
          <a:xfrm>
            <a:off x="888631" y="2358391"/>
            <a:ext cx="3498979" cy="245367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kern="1200">
                <a:solidFill>
                  <a:schemeClr val="bg1"/>
                </a:solidFill>
                <a:latin typeface="+mj-lt"/>
                <a:ea typeface="+mj-ea"/>
                <a:cs typeface="+mj-cs"/>
              </a:rPr>
              <a:t>GESTIÓN ESTRATÉGICA Y REDCOL</a:t>
            </a:r>
          </a:p>
          <a:p>
            <a:pPr algn="ctr">
              <a:lnSpc>
                <a:spcPct val="90000"/>
              </a:lnSpc>
              <a:spcBef>
                <a:spcPct val="0"/>
              </a:spcBef>
              <a:spcAft>
                <a:spcPts val="600"/>
              </a:spcAft>
            </a:pPr>
            <a:endParaRPr lang="en-US" sz="4000" b="1" kern="1200">
              <a:solidFill>
                <a:schemeClr val="bg1"/>
              </a:solidFill>
              <a:latin typeface="+mj-lt"/>
              <a:ea typeface="+mj-ea"/>
              <a:cs typeface="+mj-cs"/>
            </a:endParaRPr>
          </a:p>
        </p:txBody>
      </p:sp>
      <p:sp>
        <p:nvSpPr>
          <p:cNvPr id="52" name="Rectangle 51">
            <a:extLst>
              <a:ext uri="{FF2B5EF4-FFF2-40B4-BE49-F238E27FC236}">
                <a16:creationId xmlns:a16="http://schemas.microsoft.com/office/drawing/2014/main" id="{DE4A42E0-EF5F-4494-B39B-3DB7D04759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265" y="3667039"/>
            <a:ext cx="6269016" cy="23762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rotWithShape="1">
          <a:blip r:embed="rId3">
            <a:extLst/>
          </a:blip>
          <a:srcRect l="22667" r="21083"/>
          <a:stretch/>
        </p:blipFill>
        <p:spPr>
          <a:xfrm>
            <a:off x="7218164" y="3838822"/>
            <a:ext cx="2059785" cy="2059785"/>
          </a:xfrm>
          <a:prstGeom prst="rect">
            <a:avLst/>
          </a:prstGeom>
          <a:ln w="9525">
            <a:noFill/>
          </a:ln>
        </p:spPr>
      </p:pic>
      <p:graphicFrame>
        <p:nvGraphicFramePr>
          <p:cNvPr id="3" name="Diagrama 2">
            <a:extLst>
              <a:ext uri="{FF2B5EF4-FFF2-40B4-BE49-F238E27FC236}">
                <a16:creationId xmlns:a16="http://schemas.microsoft.com/office/drawing/2014/main" id="{E5375837-0452-4DF1-989B-C232BA8C0C18}"/>
              </a:ext>
            </a:extLst>
          </p:cNvPr>
          <p:cNvGraphicFramePr/>
          <p:nvPr>
            <p:extLst>
              <p:ext uri="{D42A27DB-BD31-4B8C-83A1-F6EECF244321}">
                <p14:modId xmlns:p14="http://schemas.microsoft.com/office/powerpoint/2010/main" val="3344846024"/>
              </p:ext>
            </p:extLst>
          </p:nvPr>
        </p:nvGraphicFramePr>
        <p:xfrm>
          <a:off x="5118447" y="797593"/>
          <a:ext cx="6860193" cy="5587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71939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8334A2EF-69D9-41C1-9876-91D7FCF7C3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874C0C03-1202-4DC9-BA33-998DDFB3FB8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0" name="Freeform 5">
              <a:extLst>
                <a:ext uri="{FF2B5EF4-FFF2-40B4-BE49-F238E27FC236}">
                  <a16:creationId xmlns:a16="http://schemas.microsoft.com/office/drawing/2014/main" id="{60BF984B-F4C1-4BF0-B296-72CAD8814BD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6">
              <a:extLst>
                <a:ext uri="{FF2B5EF4-FFF2-40B4-BE49-F238E27FC236}">
                  <a16:creationId xmlns:a16="http://schemas.microsoft.com/office/drawing/2014/main" id="{2E887C16-A8CC-48BD-A34B-69B5D14BE1B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7">
              <a:extLst>
                <a:ext uri="{FF2B5EF4-FFF2-40B4-BE49-F238E27FC236}">
                  <a16:creationId xmlns:a16="http://schemas.microsoft.com/office/drawing/2014/main" id="{1194B805-0CE2-4FD6-804E-2771E18BB47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8">
              <a:extLst>
                <a:ext uri="{FF2B5EF4-FFF2-40B4-BE49-F238E27FC236}">
                  <a16:creationId xmlns:a16="http://schemas.microsoft.com/office/drawing/2014/main" id="{96000EBD-113B-4BB5-94F2-B2C96109489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9">
              <a:extLst>
                <a:ext uri="{FF2B5EF4-FFF2-40B4-BE49-F238E27FC236}">
                  <a16:creationId xmlns:a16="http://schemas.microsoft.com/office/drawing/2014/main" id="{C2C37892-BF6A-4DDB-BAA9-48B6A051E9A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10">
              <a:extLst>
                <a:ext uri="{FF2B5EF4-FFF2-40B4-BE49-F238E27FC236}">
                  <a16:creationId xmlns:a16="http://schemas.microsoft.com/office/drawing/2014/main" id="{B3A53A2B-EB9B-4318-A7F9-E371D211E74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11">
              <a:extLst>
                <a:ext uri="{FF2B5EF4-FFF2-40B4-BE49-F238E27FC236}">
                  <a16:creationId xmlns:a16="http://schemas.microsoft.com/office/drawing/2014/main" id="{59001F5F-9338-43E1-BB4B-21C681CA201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12">
              <a:extLst>
                <a:ext uri="{FF2B5EF4-FFF2-40B4-BE49-F238E27FC236}">
                  <a16:creationId xmlns:a16="http://schemas.microsoft.com/office/drawing/2014/main" id="{24781ABE-347F-40E9-9BB2-3E35C8F153F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13">
              <a:extLst>
                <a:ext uri="{FF2B5EF4-FFF2-40B4-BE49-F238E27FC236}">
                  <a16:creationId xmlns:a16="http://schemas.microsoft.com/office/drawing/2014/main" id="{6D8A7767-4D16-4AB7-8277-D66FEC7F74C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14">
              <a:extLst>
                <a:ext uri="{FF2B5EF4-FFF2-40B4-BE49-F238E27FC236}">
                  <a16:creationId xmlns:a16="http://schemas.microsoft.com/office/drawing/2014/main" id="{1B7D649D-9559-4E1D-937A-35194835023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15">
              <a:extLst>
                <a:ext uri="{FF2B5EF4-FFF2-40B4-BE49-F238E27FC236}">
                  <a16:creationId xmlns:a16="http://schemas.microsoft.com/office/drawing/2014/main" id="{45AA5D21-8C7B-4C77-815C-C3A8EA0A589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6">
              <a:extLst>
                <a:ext uri="{FF2B5EF4-FFF2-40B4-BE49-F238E27FC236}">
                  <a16:creationId xmlns:a16="http://schemas.microsoft.com/office/drawing/2014/main" id="{D7A46675-AA96-41DB-B9DB-CAA471A2072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17">
              <a:extLst>
                <a:ext uri="{FF2B5EF4-FFF2-40B4-BE49-F238E27FC236}">
                  <a16:creationId xmlns:a16="http://schemas.microsoft.com/office/drawing/2014/main" id="{82090F8A-ECF2-423C-98D0-8EF2262203B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8">
              <a:extLst>
                <a:ext uri="{FF2B5EF4-FFF2-40B4-BE49-F238E27FC236}">
                  <a16:creationId xmlns:a16="http://schemas.microsoft.com/office/drawing/2014/main" id="{EA5DE46B-A4BE-407F-835A-693D3E979EA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9">
              <a:extLst>
                <a:ext uri="{FF2B5EF4-FFF2-40B4-BE49-F238E27FC236}">
                  <a16:creationId xmlns:a16="http://schemas.microsoft.com/office/drawing/2014/main" id="{429E4297-5489-465D-A6D7-03BD468E05C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20">
              <a:extLst>
                <a:ext uri="{FF2B5EF4-FFF2-40B4-BE49-F238E27FC236}">
                  <a16:creationId xmlns:a16="http://schemas.microsoft.com/office/drawing/2014/main" id="{69A4CFA1-B603-453B-AC53-49E8A8DF7EE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21">
              <a:extLst>
                <a:ext uri="{FF2B5EF4-FFF2-40B4-BE49-F238E27FC236}">
                  <a16:creationId xmlns:a16="http://schemas.microsoft.com/office/drawing/2014/main" id="{7A997EDF-8927-490B-AD5F-046317B8B2B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22">
              <a:extLst>
                <a:ext uri="{FF2B5EF4-FFF2-40B4-BE49-F238E27FC236}">
                  <a16:creationId xmlns:a16="http://schemas.microsoft.com/office/drawing/2014/main" id="{3C91BE84-B1A4-4592-A942-2C72C86DD8C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23">
              <a:extLst>
                <a:ext uri="{FF2B5EF4-FFF2-40B4-BE49-F238E27FC236}">
                  <a16:creationId xmlns:a16="http://schemas.microsoft.com/office/drawing/2014/main" id="{A0AAA5CD-6E44-429A-91FA-D650BAF9EE4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CuadroTexto 5">
            <a:extLst>
              <a:ext uri="{FF2B5EF4-FFF2-40B4-BE49-F238E27FC236}">
                <a16:creationId xmlns:a16="http://schemas.microsoft.com/office/drawing/2014/main" id="{C467CC94-7446-B544-B5C0-38B05A09EA1B}"/>
              </a:ext>
            </a:extLst>
          </p:cNvPr>
          <p:cNvSpPr txBox="1"/>
          <p:nvPr/>
        </p:nvSpPr>
        <p:spPr>
          <a:xfrm>
            <a:off x="7550663" y="1455611"/>
            <a:ext cx="3849624" cy="231252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kern="1200">
                <a:solidFill>
                  <a:schemeClr val="tx1"/>
                </a:solidFill>
                <a:latin typeface="+mj-lt"/>
                <a:ea typeface="+mj-ea"/>
                <a:cs typeface="+mj-cs"/>
              </a:rPr>
              <a:t>GESTIÓN ESTRATÉGICA Y REDCOL</a:t>
            </a:r>
          </a:p>
          <a:p>
            <a:pPr>
              <a:lnSpc>
                <a:spcPct val="90000"/>
              </a:lnSpc>
              <a:spcBef>
                <a:spcPct val="0"/>
              </a:spcBef>
              <a:spcAft>
                <a:spcPts val="600"/>
              </a:spcAft>
            </a:pPr>
            <a:endParaRPr lang="en-US" sz="4000" b="1" kern="1200">
              <a:solidFill>
                <a:schemeClr val="tx1"/>
              </a:solidFill>
              <a:latin typeface="+mj-lt"/>
              <a:ea typeface="+mj-ea"/>
              <a:cs typeface="+mj-cs"/>
            </a:endParaRPr>
          </a:p>
        </p:txBody>
      </p:sp>
      <p:sp>
        <p:nvSpPr>
          <p:cNvPr id="110" name="Rectangle 109">
            <a:extLst>
              <a:ext uri="{FF2B5EF4-FFF2-40B4-BE49-F238E27FC236}">
                <a16:creationId xmlns:a16="http://schemas.microsoft.com/office/drawing/2014/main" id="{C8CA0C52-5ACA-4F17-AA4A-312E0E1109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EF883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rotWithShape="1">
          <a:blip r:embed="rId3">
            <a:extLst/>
          </a:blip>
          <a:srcRect l="22667" r="21083"/>
          <a:stretch/>
        </p:blipFill>
        <p:spPr>
          <a:xfrm>
            <a:off x="1333303" y="960214"/>
            <a:ext cx="4919472" cy="4919472"/>
          </a:xfrm>
          <a:prstGeom prst="rect">
            <a:avLst/>
          </a:prstGeom>
          <a:ln w="12700">
            <a:noFill/>
          </a:ln>
        </p:spPr>
      </p:pic>
      <p:sp>
        <p:nvSpPr>
          <p:cNvPr id="112"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Diagrama 27">
            <a:extLst>
              <a:ext uri="{FF2B5EF4-FFF2-40B4-BE49-F238E27FC236}">
                <a16:creationId xmlns:a16="http://schemas.microsoft.com/office/drawing/2014/main" id="{E5375837-0452-4DF1-989B-C232BA8C0C18}"/>
              </a:ext>
            </a:extLst>
          </p:cNvPr>
          <p:cNvGraphicFramePr/>
          <p:nvPr>
            <p:extLst>
              <p:ext uri="{D42A27DB-BD31-4B8C-83A1-F6EECF244321}">
                <p14:modId xmlns:p14="http://schemas.microsoft.com/office/powerpoint/2010/main" val="2612010621"/>
              </p:ext>
            </p:extLst>
          </p:nvPr>
        </p:nvGraphicFramePr>
        <p:xfrm>
          <a:off x="914400" y="960215"/>
          <a:ext cx="5715000" cy="4919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55147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D898B8EB-E53C-4E72-9817-B4BFCAD73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Freeform: Shape 71">
            <a:extLst>
              <a:ext uri="{FF2B5EF4-FFF2-40B4-BE49-F238E27FC236}">
                <a16:creationId xmlns:a16="http://schemas.microsoft.com/office/drawing/2014/main" id="{4E130362-2F35-4AB7-9EA5-DBC0F771A5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4" name="Freeform: Shape 73">
            <a:extLst>
              <a:ext uri="{FF2B5EF4-FFF2-40B4-BE49-F238E27FC236}">
                <a16:creationId xmlns:a16="http://schemas.microsoft.com/office/drawing/2014/main" id="{56BE988C-7A5B-41EC-A46C-AEA93D8D32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E6B71C55-85E6-4183-A8BA-E328ADCBFD03}"/>
              </a:ext>
            </a:extLst>
          </p:cNvPr>
          <p:cNvSpPr txBox="1"/>
          <p:nvPr/>
        </p:nvSpPr>
        <p:spPr>
          <a:xfrm>
            <a:off x="475488" y="1124712"/>
            <a:ext cx="4023360" cy="32004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dirty="0">
                <a:solidFill>
                  <a:srgbClr val="FF6600"/>
                </a:solidFill>
                <a:latin typeface="+mj-lt"/>
                <a:ea typeface="+mj-ea"/>
                <a:cs typeface="+mj-cs"/>
              </a:rPr>
              <a:t>AVANCES</a:t>
            </a:r>
          </a:p>
        </p:txBody>
      </p:sp>
      <p:sp>
        <p:nvSpPr>
          <p:cNvPr id="76" name="Rectangle 75">
            <a:extLst>
              <a:ext uri="{FF2B5EF4-FFF2-40B4-BE49-F238E27FC236}">
                <a16:creationId xmlns:a16="http://schemas.microsoft.com/office/drawing/2014/main" id="{E3CB1EC0-40A9-4D5E-B7E2-6E3423CE28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DCBE52EF-2889-423F-947C-0E44A760D6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a:blip r:embed="rId3"/>
          <a:stretch>
            <a:fillRect/>
          </a:stretch>
        </p:blipFill>
        <p:spPr>
          <a:xfrm>
            <a:off x="8706042" y="3817048"/>
            <a:ext cx="3236976" cy="1820799"/>
          </a:xfrm>
          <a:prstGeom prst="rect">
            <a:avLst/>
          </a:prstGeom>
        </p:spPr>
      </p:pic>
      <p:sp>
        <p:nvSpPr>
          <p:cNvPr id="14" name="Rectángulo 13">
            <a:extLst>
              <a:ext uri="{FF2B5EF4-FFF2-40B4-BE49-F238E27FC236}">
                <a16:creationId xmlns:a16="http://schemas.microsoft.com/office/drawing/2014/main" id="{0E47A7D4-4D21-4979-8F95-797FADF2050A}"/>
              </a:ext>
            </a:extLst>
          </p:cNvPr>
          <p:cNvSpPr/>
          <p:nvPr/>
        </p:nvSpPr>
        <p:spPr>
          <a:xfrm>
            <a:off x="74711" y="6464919"/>
            <a:ext cx="3841510" cy="276999"/>
          </a:xfrm>
          <a:prstGeom prst="rect">
            <a:avLst/>
          </a:prstGeom>
        </p:spPr>
        <p:txBody>
          <a:bodyPr wrap="square">
            <a:spAutoFit/>
          </a:bodyPr>
          <a:lstStyle/>
          <a:p>
            <a:pPr>
              <a:spcAft>
                <a:spcPts val="600"/>
              </a:spcAft>
            </a:pPr>
            <a:r>
              <a:rPr lang="es-CO" sz="1200" dirty="0">
                <a:hlinkClick r:id="rId4"/>
              </a:rPr>
              <a:t>http://redcol.minciencias.gov.co/vufind/Content/stats</a:t>
            </a:r>
            <a:endParaRPr lang="es-CO" sz="1200" dirty="0"/>
          </a:p>
        </p:txBody>
      </p:sp>
    </p:spTree>
    <p:extLst>
      <p:ext uri="{BB962C8B-B14F-4D97-AF65-F5344CB8AC3E}">
        <p14:creationId xmlns:p14="http://schemas.microsoft.com/office/powerpoint/2010/main" val="1859114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FD8F1113-2E3C-46E3-B54F-B7F421EEF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465DDECC-A11E-434E-87B2-8997CD3832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0"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13">
              <a:extLst>
                <a:ext uri="{FF2B5EF4-FFF2-40B4-BE49-F238E27FC236}">
                  <a16:creationId xmlns:a16="http://schemas.microsoft.com/office/drawing/2014/main" id="{0A9092BE-A36C-4833-8E71-2850F4AF7C3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15">
              <a:extLst>
                <a:ext uri="{FF2B5EF4-FFF2-40B4-BE49-F238E27FC236}">
                  <a16:creationId xmlns:a16="http://schemas.microsoft.com/office/drawing/2014/main" id="{1E3F0C5B-76A9-4A8F-A1CB-35C0DE83A83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17">
              <a:extLst>
                <a:ext uri="{FF2B5EF4-FFF2-40B4-BE49-F238E27FC236}">
                  <a16:creationId xmlns:a16="http://schemas.microsoft.com/office/drawing/2014/main" id="{202722D1-549B-407E-BF75-2A1E8DB5BAD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18">
              <a:extLst>
                <a:ext uri="{FF2B5EF4-FFF2-40B4-BE49-F238E27FC236}">
                  <a16:creationId xmlns:a16="http://schemas.microsoft.com/office/drawing/2014/main" id="{5CA8D742-18BD-41B5-9C00-FCFFAED2575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9">
              <a:extLst>
                <a:ext uri="{FF2B5EF4-FFF2-40B4-BE49-F238E27FC236}">
                  <a16:creationId xmlns:a16="http://schemas.microsoft.com/office/drawing/2014/main" id="{8BF81081-4C33-488E-A37E-B95567D0BFA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20">
              <a:extLst>
                <a:ext uri="{FF2B5EF4-FFF2-40B4-BE49-F238E27FC236}">
                  <a16:creationId xmlns:a16="http://schemas.microsoft.com/office/drawing/2014/main" id="{462F0DE0-CEBA-420B-8032-FB60893B8E1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CuadroTexto 5">
            <a:extLst>
              <a:ext uri="{FF2B5EF4-FFF2-40B4-BE49-F238E27FC236}">
                <a16:creationId xmlns:a16="http://schemas.microsoft.com/office/drawing/2014/main" id="{C467CC94-7446-B544-B5C0-38B05A09EA1B}"/>
              </a:ext>
            </a:extLst>
          </p:cNvPr>
          <p:cNvSpPr txBox="1"/>
          <p:nvPr/>
        </p:nvSpPr>
        <p:spPr>
          <a:xfrm>
            <a:off x="2047793" y="4614902"/>
            <a:ext cx="8081960" cy="943954"/>
          </a:xfrm>
          <a:prstGeom prst="rect">
            <a:avLst/>
          </a:prstGeom>
        </p:spPr>
        <p:txBody>
          <a:bodyPr vert="horz" lIns="91440" tIns="45720" rIns="91440" bIns="45720" rtlCol="0" anchor="b">
            <a:normAutofit fontScale="62500" lnSpcReduction="20000"/>
          </a:bodyPr>
          <a:lstStyle/>
          <a:p>
            <a:pPr algn="ctr">
              <a:lnSpc>
                <a:spcPct val="90000"/>
              </a:lnSpc>
              <a:spcBef>
                <a:spcPct val="0"/>
              </a:spcBef>
              <a:spcAft>
                <a:spcPts val="600"/>
              </a:spcAft>
            </a:pPr>
            <a:endParaRPr lang="en-US" sz="4000" b="1" kern="1200" dirty="0">
              <a:solidFill>
                <a:schemeClr val="tx1"/>
              </a:solidFill>
              <a:latin typeface="+mj-lt"/>
              <a:ea typeface="+mj-ea"/>
              <a:cs typeface="+mj-cs"/>
            </a:endParaRPr>
          </a:p>
          <a:p>
            <a:pPr algn="ctr">
              <a:lnSpc>
                <a:spcPct val="90000"/>
              </a:lnSpc>
              <a:spcBef>
                <a:spcPct val="0"/>
              </a:spcBef>
              <a:spcAft>
                <a:spcPts val="600"/>
              </a:spcAft>
            </a:pPr>
            <a:r>
              <a:rPr lang="en-US" sz="5700" b="1" kern="1200" dirty="0">
                <a:solidFill>
                  <a:srgbClr val="FF6600"/>
                </a:solidFill>
                <a:latin typeface="+mj-lt"/>
                <a:ea typeface="+mj-ea"/>
                <a:cs typeface="+mj-cs"/>
              </a:rPr>
              <a:t>VINCULACIÓN REDCOL</a:t>
            </a:r>
          </a:p>
          <a:p>
            <a:pPr algn="ctr">
              <a:lnSpc>
                <a:spcPct val="90000"/>
              </a:lnSpc>
              <a:spcBef>
                <a:spcPct val="0"/>
              </a:spcBef>
              <a:spcAft>
                <a:spcPts val="600"/>
              </a:spcAft>
            </a:pPr>
            <a:endParaRPr lang="en-US" sz="4000" b="1" kern="1200" dirty="0">
              <a:solidFill>
                <a:schemeClr val="tx1"/>
              </a:solidFill>
              <a:latin typeface="+mj-lt"/>
              <a:ea typeface="+mj-ea"/>
              <a:cs typeface="+mj-cs"/>
            </a:endParaRPr>
          </a:p>
        </p:txBody>
      </p:sp>
      <p:sp>
        <p:nvSpPr>
          <p:cNvPr id="80"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EF8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6E168E2-3256-43A5-9298-9E5A6AE8F7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EF883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rotWithShape="1">
          <a:blip r:embed="rId3">
            <a:extLst/>
          </a:blip>
          <a:srcRect l="22667" r="21083"/>
          <a:stretch/>
        </p:blipFill>
        <p:spPr>
          <a:xfrm>
            <a:off x="4546092" y="1120792"/>
            <a:ext cx="3099816" cy="3099816"/>
          </a:xfrm>
          <a:prstGeom prst="rect">
            <a:avLst/>
          </a:prstGeom>
          <a:ln w="12700">
            <a:noFill/>
          </a:ln>
        </p:spPr>
      </p:pic>
      <p:graphicFrame>
        <p:nvGraphicFramePr>
          <p:cNvPr id="3" name="Diagrama 2">
            <a:extLst>
              <a:ext uri="{FF2B5EF4-FFF2-40B4-BE49-F238E27FC236}">
                <a16:creationId xmlns:a16="http://schemas.microsoft.com/office/drawing/2014/main" id="{E5375837-0452-4DF1-989B-C232BA8C0C18}"/>
              </a:ext>
            </a:extLst>
          </p:cNvPr>
          <p:cNvGraphicFramePr/>
          <p:nvPr>
            <p:extLst>
              <p:ext uri="{D42A27DB-BD31-4B8C-83A1-F6EECF244321}">
                <p14:modId xmlns:p14="http://schemas.microsoft.com/office/powerpoint/2010/main" val="1370034399"/>
              </p:ext>
            </p:extLst>
          </p:nvPr>
        </p:nvGraphicFramePr>
        <p:xfrm>
          <a:off x="3291840" y="1120792"/>
          <a:ext cx="5684520" cy="3099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5256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rotWithShape="1">
          <a:blip r:embed="rId2"/>
          <a:srcRect/>
          <a:stretch/>
        </p:blipFill>
        <p:spPr>
          <a:xfrm>
            <a:off x="29983" y="-13109"/>
            <a:ext cx="12192000" cy="6858000"/>
          </a:xfrm>
          <a:prstGeom prst="rect">
            <a:avLst/>
          </a:prstGeom>
        </p:spPr>
      </p:pic>
      <p:cxnSp>
        <p:nvCxnSpPr>
          <p:cNvPr id="22"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grpSp>
        <p:nvGrpSpPr>
          <p:cNvPr id="6" name="Grupo 7"/>
          <p:cNvGrpSpPr>
            <a:grpSpLocks/>
          </p:cNvGrpSpPr>
          <p:nvPr/>
        </p:nvGrpSpPr>
        <p:grpSpPr bwMode="auto">
          <a:xfrm>
            <a:off x="4721885" y="779489"/>
            <a:ext cx="3111428" cy="4721901"/>
            <a:chOff x="971550" y="1931988"/>
            <a:chExt cx="2663825" cy="4017962"/>
          </a:xfrm>
        </p:grpSpPr>
        <p:pic>
          <p:nvPicPr>
            <p:cNvPr id="7" name="Imagen 11"/>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1550" y="1931988"/>
              <a:ext cx="2663825" cy="40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2276" y="2956708"/>
              <a:ext cx="636037" cy="57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7"/>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34325" y="3848407"/>
              <a:ext cx="820654" cy="73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ector recto 9">
              <a:extLst/>
            </p:cNvPr>
            <p:cNvCxnSpPr/>
            <p:nvPr/>
          </p:nvCxnSpPr>
          <p:spPr>
            <a:xfrm flipV="1">
              <a:off x="1907836" y="3644631"/>
              <a:ext cx="71599" cy="255209"/>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Imagen 18"/>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93455" y="3082934"/>
              <a:ext cx="675277" cy="60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20"/>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51937" y="2281546"/>
              <a:ext cx="739127" cy="66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22"/>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25036" y="3581259"/>
              <a:ext cx="1117600" cy="100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 name="Conector recto de flecha 3"/>
          <p:cNvCxnSpPr/>
          <p:nvPr/>
        </p:nvCxnSpPr>
        <p:spPr>
          <a:xfrm flipH="1">
            <a:off x="4247865" y="2608289"/>
            <a:ext cx="1204315" cy="62764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Rectángulo 18"/>
          <p:cNvSpPr/>
          <p:nvPr/>
        </p:nvSpPr>
        <p:spPr>
          <a:xfrm>
            <a:off x="8477735" y="688244"/>
            <a:ext cx="3517692" cy="521328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es-CO" sz="1600" dirty="0">
                <a:solidFill>
                  <a:schemeClr val="tx1"/>
                </a:solidFill>
              </a:rPr>
              <a:t>Universidad Nacional de Colombia</a:t>
            </a:r>
          </a:p>
          <a:p>
            <a:pPr>
              <a:lnSpc>
                <a:spcPct val="107000"/>
              </a:lnSpc>
              <a:spcAft>
                <a:spcPts val="800"/>
              </a:spcAft>
            </a:pPr>
            <a:r>
              <a:rPr lang="es-CO" sz="1600" dirty="0">
                <a:solidFill>
                  <a:schemeClr val="tx1"/>
                </a:solidFill>
              </a:rPr>
              <a:t>Universidad del Rosario</a:t>
            </a:r>
          </a:p>
          <a:p>
            <a:pPr>
              <a:lnSpc>
                <a:spcPct val="107000"/>
              </a:lnSpc>
              <a:spcAft>
                <a:spcPts val="800"/>
              </a:spcAft>
            </a:pPr>
            <a:r>
              <a:rPr lang="es-CO" sz="1600" dirty="0">
                <a:solidFill>
                  <a:schemeClr val="tx1"/>
                </a:solidFill>
              </a:rPr>
              <a:t>Universidad Distrital</a:t>
            </a:r>
          </a:p>
          <a:p>
            <a:pPr>
              <a:lnSpc>
                <a:spcPct val="107000"/>
              </a:lnSpc>
              <a:spcAft>
                <a:spcPts val="800"/>
              </a:spcAft>
            </a:pPr>
            <a:r>
              <a:rPr lang="es-CO" sz="1600" dirty="0">
                <a:solidFill>
                  <a:schemeClr val="tx1"/>
                </a:solidFill>
              </a:rPr>
              <a:t>Universidad de los Andes</a:t>
            </a:r>
          </a:p>
          <a:p>
            <a:pPr>
              <a:lnSpc>
                <a:spcPct val="107000"/>
              </a:lnSpc>
              <a:spcAft>
                <a:spcPts val="800"/>
              </a:spcAft>
            </a:pPr>
            <a:r>
              <a:rPr lang="es-CO" sz="1600" dirty="0">
                <a:solidFill>
                  <a:schemeClr val="tx1"/>
                </a:solidFill>
              </a:rPr>
              <a:t>Universidad de la Sabana</a:t>
            </a:r>
          </a:p>
          <a:p>
            <a:pPr>
              <a:lnSpc>
                <a:spcPct val="107000"/>
              </a:lnSpc>
              <a:spcAft>
                <a:spcPts val="800"/>
              </a:spcAft>
            </a:pPr>
            <a:r>
              <a:rPr lang="es-CO" sz="1600" dirty="0">
                <a:solidFill>
                  <a:schemeClr val="tx1"/>
                </a:solidFill>
              </a:rPr>
              <a:t>Universidad El Bosque</a:t>
            </a:r>
          </a:p>
          <a:p>
            <a:pPr>
              <a:lnSpc>
                <a:spcPct val="107000"/>
              </a:lnSpc>
              <a:spcAft>
                <a:spcPts val="800"/>
              </a:spcAft>
            </a:pPr>
            <a:r>
              <a:rPr lang="es-CO" sz="1600" dirty="0">
                <a:solidFill>
                  <a:schemeClr val="tx1"/>
                </a:solidFill>
              </a:rPr>
              <a:t>Universidad Jorge Tadeo Lozano</a:t>
            </a:r>
          </a:p>
          <a:p>
            <a:pPr>
              <a:lnSpc>
                <a:spcPct val="107000"/>
              </a:lnSpc>
              <a:spcAft>
                <a:spcPts val="800"/>
              </a:spcAft>
            </a:pPr>
            <a:r>
              <a:rPr lang="es-CO" sz="1600" dirty="0">
                <a:solidFill>
                  <a:schemeClr val="tx1"/>
                </a:solidFill>
              </a:rPr>
              <a:t>Universidad de San Buenaventura</a:t>
            </a:r>
          </a:p>
          <a:p>
            <a:pPr>
              <a:lnSpc>
                <a:spcPct val="107000"/>
              </a:lnSpc>
              <a:spcAft>
                <a:spcPts val="800"/>
              </a:spcAft>
            </a:pPr>
            <a:r>
              <a:rPr lang="es-CO" sz="1600" dirty="0">
                <a:solidFill>
                  <a:schemeClr val="tx1"/>
                </a:solidFill>
              </a:rPr>
              <a:t>Universidad Javeriana</a:t>
            </a:r>
          </a:p>
          <a:p>
            <a:pPr>
              <a:lnSpc>
                <a:spcPct val="107000"/>
              </a:lnSpc>
              <a:spcAft>
                <a:spcPts val="800"/>
              </a:spcAft>
            </a:pPr>
            <a:r>
              <a:rPr lang="es-CO" sz="1600" dirty="0">
                <a:solidFill>
                  <a:schemeClr val="tx1"/>
                </a:solidFill>
              </a:rPr>
              <a:t>Universidad de La Salle</a:t>
            </a:r>
          </a:p>
          <a:p>
            <a:pPr>
              <a:lnSpc>
                <a:spcPct val="107000"/>
              </a:lnSpc>
              <a:spcAft>
                <a:spcPts val="800"/>
              </a:spcAft>
            </a:pPr>
            <a:r>
              <a:rPr lang="es-CO" sz="1600" dirty="0">
                <a:solidFill>
                  <a:schemeClr val="tx1"/>
                </a:solidFill>
              </a:rPr>
              <a:t>Universidad Pedagógica y tecnológica </a:t>
            </a:r>
          </a:p>
          <a:p>
            <a:pPr>
              <a:lnSpc>
                <a:spcPct val="107000"/>
              </a:lnSpc>
              <a:spcAft>
                <a:spcPts val="800"/>
              </a:spcAft>
            </a:pPr>
            <a:r>
              <a:rPr lang="es-CO" sz="1600" dirty="0">
                <a:solidFill>
                  <a:schemeClr val="tx1"/>
                </a:solidFill>
              </a:rPr>
              <a:t>Universidad Santo Tomás</a:t>
            </a:r>
          </a:p>
          <a:p>
            <a:pPr>
              <a:lnSpc>
                <a:spcPct val="107000"/>
              </a:lnSpc>
              <a:spcAft>
                <a:spcPts val="800"/>
              </a:spcAft>
            </a:pPr>
            <a:r>
              <a:rPr lang="es-CO" sz="1600" dirty="0">
                <a:solidFill>
                  <a:schemeClr val="tx1"/>
                </a:solidFill>
              </a:rPr>
              <a:t>Universidad Externado</a:t>
            </a:r>
          </a:p>
          <a:p>
            <a:pPr>
              <a:lnSpc>
                <a:spcPct val="107000"/>
              </a:lnSpc>
              <a:spcAft>
                <a:spcPts val="800"/>
              </a:spcAft>
            </a:pPr>
            <a:r>
              <a:rPr lang="es-CO" sz="1600" dirty="0" err="1">
                <a:solidFill>
                  <a:schemeClr val="tx1"/>
                </a:solidFill>
              </a:rPr>
              <a:t>Agrosavia</a:t>
            </a:r>
            <a:endParaRPr lang="es-CO" sz="1600" dirty="0">
              <a:solidFill>
                <a:schemeClr val="tx1"/>
              </a:solidFill>
            </a:endParaRPr>
          </a:p>
        </p:txBody>
      </p:sp>
      <p:sp>
        <p:nvSpPr>
          <p:cNvPr id="17" name="Rectángulo 16"/>
          <p:cNvSpPr/>
          <p:nvPr/>
        </p:nvSpPr>
        <p:spPr>
          <a:xfrm>
            <a:off x="614608" y="2878116"/>
            <a:ext cx="3613167" cy="16312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CO" sz="1600" dirty="0"/>
              <a:t>Universidad de Medellín</a:t>
            </a:r>
          </a:p>
          <a:p>
            <a:r>
              <a:rPr lang="es-CO" sz="1600" dirty="0"/>
              <a:t>Universidad Pontificia Bolivariana</a:t>
            </a:r>
          </a:p>
          <a:p>
            <a:r>
              <a:rPr lang="es-CO" sz="1600" dirty="0"/>
              <a:t>Universidad de Antioquia</a:t>
            </a:r>
          </a:p>
          <a:p>
            <a:r>
              <a:rPr lang="es-CO" sz="1600" dirty="0"/>
              <a:t>Universidad CES</a:t>
            </a:r>
          </a:p>
          <a:p>
            <a:r>
              <a:rPr lang="es-CO" sz="1600" dirty="0"/>
              <a:t>Universidad </a:t>
            </a:r>
            <a:r>
              <a:rPr lang="es-CO" sz="1600" dirty="0" err="1"/>
              <a:t>Eafit</a:t>
            </a:r>
            <a:endParaRPr lang="es-CO" sz="1600" dirty="0"/>
          </a:p>
          <a:p>
            <a:r>
              <a:rPr lang="es-CO" sz="1600" dirty="0"/>
              <a:t>Instituto Tecnológico Metropolitano</a:t>
            </a:r>
          </a:p>
        </p:txBody>
      </p:sp>
      <p:cxnSp>
        <p:nvCxnSpPr>
          <p:cNvPr id="24" name="Conector recto de flecha 23"/>
          <p:cNvCxnSpPr/>
          <p:nvPr/>
        </p:nvCxnSpPr>
        <p:spPr>
          <a:xfrm flipV="1">
            <a:off x="6277599" y="2675548"/>
            <a:ext cx="2176093" cy="56038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3" name="Rectángulo 32"/>
          <p:cNvSpPr/>
          <p:nvPr/>
        </p:nvSpPr>
        <p:spPr>
          <a:xfrm>
            <a:off x="649585" y="124085"/>
            <a:ext cx="3561317"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CO" sz="1600" dirty="0"/>
              <a:t>Universidad del Norte</a:t>
            </a:r>
          </a:p>
          <a:p>
            <a:r>
              <a:rPr lang="es-CO" sz="1600" dirty="0"/>
              <a:t>Universidad de Cartagena</a:t>
            </a:r>
          </a:p>
          <a:p>
            <a:r>
              <a:rPr lang="es-CO" sz="1600" dirty="0"/>
              <a:t>Universidad del Magdalena</a:t>
            </a:r>
          </a:p>
          <a:p>
            <a:r>
              <a:rPr lang="es-CO" sz="1600" dirty="0"/>
              <a:t>Universidad Simón Bolívar</a:t>
            </a:r>
          </a:p>
          <a:p>
            <a:r>
              <a:rPr lang="es-CO" sz="1600" dirty="0"/>
              <a:t>Universidad Autónoma del Caribe</a:t>
            </a:r>
          </a:p>
          <a:p>
            <a:r>
              <a:rPr lang="es-CO" sz="1600" dirty="0"/>
              <a:t>Universidad de Atlántico</a:t>
            </a:r>
          </a:p>
          <a:p>
            <a:r>
              <a:rPr lang="es-CO" sz="1600" dirty="0"/>
              <a:t>Universidad de la Guajira</a:t>
            </a:r>
          </a:p>
          <a:p>
            <a:r>
              <a:rPr lang="es-CO" sz="1600" dirty="0"/>
              <a:t>Universidad de Córdoba</a:t>
            </a:r>
          </a:p>
          <a:p>
            <a:r>
              <a:rPr lang="es-CO" sz="1600" dirty="0"/>
              <a:t>Centro de Investigaciones Oceanográficas e Hidrográficas - CIOH</a:t>
            </a:r>
          </a:p>
        </p:txBody>
      </p:sp>
      <p:cxnSp>
        <p:nvCxnSpPr>
          <p:cNvPr id="34" name="Conector recto de flecha 33"/>
          <p:cNvCxnSpPr/>
          <p:nvPr/>
        </p:nvCxnSpPr>
        <p:spPr>
          <a:xfrm flipH="1">
            <a:off x="4210902" y="1595247"/>
            <a:ext cx="1539502"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6" name="Rectángulo 35"/>
          <p:cNvSpPr/>
          <p:nvPr/>
        </p:nvSpPr>
        <p:spPr>
          <a:xfrm>
            <a:off x="544649" y="4732586"/>
            <a:ext cx="3667593" cy="10772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CO" sz="1600" dirty="0"/>
              <a:t>Universidad del Valle</a:t>
            </a:r>
          </a:p>
          <a:p>
            <a:r>
              <a:rPr lang="es-CO" sz="1600" dirty="0"/>
              <a:t>Universidad ICESI</a:t>
            </a:r>
          </a:p>
          <a:p>
            <a:r>
              <a:rPr lang="es-CO" sz="1600" dirty="0"/>
              <a:t>Universidad del Cauca </a:t>
            </a:r>
          </a:p>
          <a:p>
            <a:r>
              <a:rPr lang="es-CO" sz="1600" dirty="0"/>
              <a:t>Universidad Autónoma de Occidente</a:t>
            </a:r>
          </a:p>
        </p:txBody>
      </p:sp>
      <p:cxnSp>
        <p:nvCxnSpPr>
          <p:cNvPr id="39" name="Conector recto de flecha 38"/>
          <p:cNvCxnSpPr/>
          <p:nvPr/>
        </p:nvCxnSpPr>
        <p:spPr>
          <a:xfrm flipH="1">
            <a:off x="4247865" y="3677198"/>
            <a:ext cx="1151931" cy="130124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44" name="Imagen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8306" y="2417521"/>
            <a:ext cx="781650" cy="70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ángulo 44"/>
          <p:cNvSpPr/>
          <p:nvPr/>
        </p:nvSpPr>
        <p:spPr>
          <a:xfrm>
            <a:off x="4322166" y="62831"/>
            <a:ext cx="3929013"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CO" sz="1600" dirty="0"/>
              <a:t>Universidad  Industrial de Santander</a:t>
            </a:r>
          </a:p>
          <a:p>
            <a:r>
              <a:rPr lang="es-CO" sz="1600" dirty="0"/>
              <a:t>Universidad Autónoma de Bucaramanga</a:t>
            </a:r>
          </a:p>
        </p:txBody>
      </p:sp>
      <p:cxnSp>
        <p:nvCxnSpPr>
          <p:cNvPr id="46" name="Conector recto de flecha 45"/>
          <p:cNvCxnSpPr/>
          <p:nvPr/>
        </p:nvCxnSpPr>
        <p:spPr>
          <a:xfrm flipV="1">
            <a:off x="6175608" y="718121"/>
            <a:ext cx="6997" cy="150942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3" name="Conector recto de flecha 52"/>
          <p:cNvCxnSpPr/>
          <p:nvPr/>
        </p:nvCxnSpPr>
        <p:spPr>
          <a:xfrm flipH="1">
            <a:off x="5705922" y="2878116"/>
            <a:ext cx="129663" cy="277145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56" name="Rectángulo 55"/>
          <p:cNvSpPr/>
          <p:nvPr/>
        </p:nvSpPr>
        <p:spPr>
          <a:xfrm>
            <a:off x="4800600" y="5649575"/>
            <a:ext cx="3229599" cy="86177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CO" sz="1600" dirty="0"/>
              <a:t>Universidad Tecnológica Pereira</a:t>
            </a:r>
          </a:p>
          <a:p>
            <a:r>
              <a:rPr lang="es-CO" sz="1600" dirty="0"/>
              <a:t>Universidad de Caldas</a:t>
            </a:r>
          </a:p>
          <a:p>
            <a:r>
              <a:rPr lang="es-CO" sz="1600" dirty="0"/>
              <a:t>Universidad de Manizales</a:t>
            </a:r>
          </a:p>
        </p:txBody>
      </p:sp>
    </p:spTree>
    <p:extLst>
      <p:ext uri="{BB962C8B-B14F-4D97-AF65-F5344CB8AC3E}">
        <p14:creationId xmlns:p14="http://schemas.microsoft.com/office/powerpoint/2010/main" val="2125770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CBB7C51-829B-4243-9A2F-5EA8A29D7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5ECE0A17-721D-47DA-B462-427AB9C6560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5" name="Freeform 5">
              <a:extLst>
                <a:ext uri="{FF2B5EF4-FFF2-40B4-BE49-F238E27FC236}">
                  <a16:creationId xmlns:a16="http://schemas.microsoft.com/office/drawing/2014/main" id="{07B1C03F-70ED-4BE3-AFBC-CD51D4411F2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AE84050F-F367-4A35-93F5-1397E3C6677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5D88F3A8-CDAB-4D08-8D47-096D7AA3467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8">
              <a:extLst>
                <a:ext uri="{FF2B5EF4-FFF2-40B4-BE49-F238E27FC236}">
                  <a16:creationId xmlns:a16="http://schemas.microsoft.com/office/drawing/2014/main" id="{A2BEFDF5-BD04-4DD8-9671-13817A4D8AB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9">
              <a:extLst>
                <a:ext uri="{FF2B5EF4-FFF2-40B4-BE49-F238E27FC236}">
                  <a16:creationId xmlns:a16="http://schemas.microsoft.com/office/drawing/2014/main" id="{ACA74E73-7B97-43C1-BC3B-89DED3F8AF8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0">
              <a:extLst>
                <a:ext uri="{FF2B5EF4-FFF2-40B4-BE49-F238E27FC236}">
                  <a16:creationId xmlns:a16="http://schemas.microsoft.com/office/drawing/2014/main" id="{C11D94E0-EFF2-4934-97FD-3E424A25F27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1">
              <a:extLst>
                <a:ext uri="{FF2B5EF4-FFF2-40B4-BE49-F238E27FC236}">
                  <a16:creationId xmlns:a16="http://schemas.microsoft.com/office/drawing/2014/main" id="{70D5352A-232D-40A3-8A72-4CB6B8277E3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2">
              <a:extLst>
                <a:ext uri="{FF2B5EF4-FFF2-40B4-BE49-F238E27FC236}">
                  <a16:creationId xmlns:a16="http://schemas.microsoft.com/office/drawing/2014/main" id="{9E3B6EC6-9A43-43B8-BE95-D12BD1AF3CE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3">
              <a:extLst>
                <a:ext uri="{FF2B5EF4-FFF2-40B4-BE49-F238E27FC236}">
                  <a16:creationId xmlns:a16="http://schemas.microsoft.com/office/drawing/2014/main" id="{7B71BA3B-3BFF-4756-B642-C00DA5F4AD9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4">
              <a:extLst>
                <a:ext uri="{FF2B5EF4-FFF2-40B4-BE49-F238E27FC236}">
                  <a16:creationId xmlns:a16="http://schemas.microsoft.com/office/drawing/2014/main" id="{6070AC7F-F9D6-4E73-A95C-9DA3846FD56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5">
              <a:extLst>
                <a:ext uri="{FF2B5EF4-FFF2-40B4-BE49-F238E27FC236}">
                  <a16:creationId xmlns:a16="http://schemas.microsoft.com/office/drawing/2014/main" id="{9DDF2314-3F38-4664-B31D-AEB55882BBB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6">
              <a:extLst>
                <a:ext uri="{FF2B5EF4-FFF2-40B4-BE49-F238E27FC236}">
                  <a16:creationId xmlns:a16="http://schemas.microsoft.com/office/drawing/2014/main" id="{A59AAAEA-0A38-490A-9CBF-F8C79B0A6BD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17">
              <a:extLst>
                <a:ext uri="{FF2B5EF4-FFF2-40B4-BE49-F238E27FC236}">
                  <a16:creationId xmlns:a16="http://schemas.microsoft.com/office/drawing/2014/main" id="{9AEF5CD7-59EB-48AC-BB37-3EB70C0529C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18">
              <a:extLst>
                <a:ext uri="{FF2B5EF4-FFF2-40B4-BE49-F238E27FC236}">
                  <a16:creationId xmlns:a16="http://schemas.microsoft.com/office/drawing/2014/main" id="{24602B28-B14A-4724-9665-D2CDC19C980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9">
              <a:extLst>
                <a:ext uri="{FF2B5EF4-FFF2-40B4-BE49-F238E27FC236}">
                  <a16:creationId xmlns:a16="http://schemas.microsoft.com/office/drawing/2014/main" id="{541E4D23-8098-43A1-9826-246EBF1BBAF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0">
              <a:extLst>
                <a:ext uri="{FF2B5EF4-FFF2-40B4-BE49-F238E27FC236}">
                  <a16:creationId xmlns:a16="http://schemas.microsoft.com/office/drawing/2014/main" id="{D164F3ED-DB01-4823-852E-A99B4C2641A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1">
              <a:extLst>
                <a:ext uri="{FF2B5EF4-FFF2-40B4-BE49-F238E27FC236}">
                  <a16:creationId xmlns:a16="http://schemas.microsoft.com/office/drawing/2014/main" id="{05C52390-6376-4DB5-B289-6B1C5273559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2">
              <a:extLst>
                <a:ext uri="{FF2B5EF4-FFF2-40B4-BE49-F238E27FC236}">
                  <a16:creationId xmlns:a16="http://schemas.microsoft.com/office/drawing/2014/main" id="{40ABB3F2-1D59-4F3E-921C-DD7B8D55BA4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3">
              <a:extLst>
                <a:ext uri="{FF2B5EF4-FFF2-40B4-BE49-F238E27FC236}">
                  <a16:creationId xmlns:a16="http://schemas.microsoft.com/office/drawing/2014/main" id="{88E0EE84-E054-424D-A93B-D6D23AFFFF4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4">
              <a:extLst>
                <a:ext uri="{FF2B5EF4-FFF2-40B4-BE49-F238E27FC236}">
                  <a16:creationId xmlns:a16="http://schemas.microsoft.com/office/drawing/2014/main" id="{F084CB4C-E741-4E13-AE65-BAB699C6C61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25">
              <a:extLst>
                <a:ext uri="{FF2B5EF4-FFF2-40B4-BE49-F238E27FC236}">
                  <a16:creationId xmlns:a16="http://schemas.microsoft.com/office/drawing/2014/main" id="{AA5D2838-70AA-418B-87DF-83A903E7941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46">
            <a:extLst>
              <a:ext uri="{FF2B5EF4-FFF2-40B4-BE49-F238E27FC236}">
                <a16:creationId xmlns:a16="http://schemas.microsoft.com/office/drawing/2014/main" id="{908DA454-A7F1-451C-B515-49578824950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48" name="Rectangle 47">
              <a:extLst>
                <a:ext uri="{FF2B5EF4-FFF2-40B4-BE49-F238E27FC236}">
                  <a16:creationId xmlns:a16="http://schemas.microsoft.com/office/drawing/2014/main" id="{696FE467-34A9-4910-A7C5-6B92891F24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Isosceles Triangle 22">
              <a:extLst>
                <a:ext uri="{FF2B5EF4-FFF2-40B4-BE49-F238E27FC236}">
                  <a16:creationId xmlns:a16="http://schemas.microsoft.com/office/drawing/2014/main" id="{01A2AF91-EF78-4611-8AF7-C1B45269F7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C7115C0-C409-41DC-96F1-B784C5E375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
        <p:nvSpPr>
          <p:cNvPr id="6" name="CuadroTexto 5">
            <a:extLst>
              <a:ext uri="{FF2B5EF4-FFF2-40B4-BE49-F238E27FC236}">
                <a16:creationId xmlns:a16="http://schemas.microsoft.com/office/drawing/2014/main" id="{C467CC94-7446-B544-B5C0-38B05A09EA1B}"/>
              </a:ext>
            </a:extLst>
          </p:cNvPr>
          <p:cNvSpPr txBox="1"/>
          <p:nvPr/>
        </p:nvSpPr>
        <p:spPr>
          <a:xfrm>
            <a:off x="888631" y="2358391"/>
            <a:ext cx="3498979" cy="245367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solidFill>
                  <a:schemeClr val="bg1"/>
                </a:solidFill>
              </a:rPr>
              <a:t>M</a:t>
            </a:r>
            <a:r>
              <a:rPr lang="en-US" sz="4000" b="1" dirty="0">
                <a:solidFill>
                  <a:schemeClr val="bg1"/>
                </a:solidFill>
                <a:latin typeface="+mj-lt"/>
                <a:ea typeface="+mj-ea"/>
                <a:cs typeface="+mj-cs"/>
              </a:rPr>
              <a:t>ICROSITO </a:t>
            </a:r>
            <a:r>
              <a:rPr lang="en-US" sz="4000" b="1" kern="1200" dirty="0">
                <a:solidFill>
                  <a:schemeClr val="bg1"/>
                </a:solidFill>
                <a:latin typeface="+mj-lt"/>
                <a:ea typeface="+mj-ea"/>
                <a:cs typeface="+mj-cs"/>
              </a:rPr>
              <a:t> REDCOL</a:t>
            </a:r>
          </a:p>
          <a:p>
            <a:pPr algn="ctr">
              <a:lnSpc>
                <a:spcPct val="90000"/>
              </a:lnSpc>
              <a:spcBef>
                <a:spcPct val="0"/>
              </a:spcBef>
              <a:spcAft>
                <a:spcPts val="600"/>
              </a:spcAft>
            </a:pPr>
            <a:endParaRPr lang="en-US" sz="4000" b="1" kern="1200" dirty="0">
              <a:solidFill>
                <a:schemeClr val="bg1"/>
              </a:solidFill>
              <a:latin typeface="+mj-lt"/>
              <a:ea typeface="+mj-ea"/>
              <a:cs typeface="+mj-cs"/>
            </a:endParaRPr>
          </a:p>
        </p:txBody>
      </p:sp>
      <p:sp>
        <p:nvSpPr>
          <p:cNvPr id="52" name="Rectangle 51">
            <a:extLst>
              <a:ext uri="{FF2B5EF4-FFF2-40B4-BE49-F238E27FC236}">
                <a16:creationId xmlns:a16="http://schemas.microsoft.com/office/drawing/2014/main" id="{DE4A42E0-EF5F-4494-B39B-3DB7D04759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265" y="3667039"/>
            <a:ext cx="6269016" cy="23762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rotWithShape="1">
          <a:blip r:embed="rId2">
            <a:extLst/>
          </a:blip>
          <a:srcRect l="22667" r="21083"/>
          <a:stretch/>
        </p:blipFill>
        <p:spPr>
          <a:xfrm>
            <a:off x="7218164" y="3838822"/>
            <a:ext cx="2059785" cy="2059785"/>
          </a:xfrm>
          <a:prstGeom prst="rect">
            <a:avLst/>
          </a:prstGeom>
          <a:ln w="9525">
            <a:noFill/>
          </a:ln>
        </p:spPr>
      </p:pic>
      <p:graphicFrame>
        <p:nvGraphicFramePr>
          <p:cNvPr id="3" name="Diagrama 2">
            <a:extLst>
              <a:ext uri="{FF2B5EF4-FFF2-40B4-BE49-F238E27FC236}">
                <a16:creationId xmlns:a16="http://schemas.microsoft.com/office/drawing/2014/main" id="{E5375837-0452-4DF1-989B-C232BA8C0C18}"/>
              </a:ext>
            </a:extLst>
          </p:cNvPr>
          <p:cNvGraphicFramePr/>
          <p:nvPr>
            <p:extLst>
              <p:ext uri="{D42A27DB-BD31-4B8C-83A1-F6EECF244321}">
                <p14:modId xmlns:p14="http://schemas.microsoft.com/office/powerpoint/2010/main" val="1067073262"/>
              </p:ext>
            </p:extLst>
          </p:nvPr>
        </p:nvGraphicFramePr>
        <p:xfrm>
          <a:off x="5118447" y="797594"/>
          <a:ext cx="6281873" cy="3041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6" name="Imagen 45">
            <a:extLst>
              <a:ext uri="{FF2B5EF4-FFF2-40B4-BE49-F238E27FC236}">
                <a16:creationId xmlns:a16="http://schemas.microsoft.com/office/drawing/2014/main" id="{5219864E-A5B7-4C02-BF49-EFD6E06F95F5}"/>
              </a:ext>
            </a:extLst>
          </p:cNvPr>
          <p:cNvPicPr/>
          <p:nvPr/>
        </p:nvPicPr>
        <p:blipFill rotWithShape="1">
          <a:blip r:embed="rId8"/>
          <a:srcRect l="19516" t="9433" r="19860"/>
          <a:stretch/>
        </p:blipFill>
        <p:spPr bwMode="auto">
          <a:xfrm>
            <a:off x="5930597" y="960558"/>
            <a:ext cx="5182552" cy="2558596"/>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7522C502-4848-4F4D-AA2E-E828389438EC}"/>
              </a:ext>
            </a:extLst>
          </p:cNvPr>
          <p:cNvPicPr>
            <a:picLocks noChangeAspect="1"/>
          </p:cNvPicPr>
          <p:nvPr/>
        </p:nvPicPr>
        <p:blipFill>
          <a:blip r:embed="rId9"/>
          <a:stretch>
            <a:fillRect/>
          </a:stretch>
        </p:blipFill>
        <p:spPr>
          <a:xfrm>
            <a:off x="5586414" y="3781092"/>
            <a:ext cx="5526735" cy="2117515"/>
          </a:xfrm>
          <a:prstGeom prst="rect">
            <a:avLst/>
          </a:prstGeom>
        </p:spPr>
      </p:pic>
    </p:spTree>
    <p:extLst>
      <p:ext uri="{BB962C8B-B14F-4D97-AF65-F5344CB8AC3E}">
        <p14:creationId xmlns:p14="http://schemas.microsoft.com/office/powerpoint/2010/main" val="2253478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FD8F1113-2E3C-46E3-B54F-B7F421EEF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465DDECC-A11E-434E-87B2-8997CD3832F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0"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13">
              <a:extLst>
                <a:ext uri="{FF2B5EF4-FFF2-40B4-BE49-F238E27FC236}">
                  <a16:creationId xmlns:a16="http://schemas.microsoft.com/office/drawing/2014/main" id="{0A9092BE-A36C-4833-8E71-2850F4AF7C3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15">
              <a:extLst>
                <a:ext uri="{FF2B5EF4-FFF2-40B4-BE49-F238E27FC236}">
                  <a16:creationId xmlns:a16="http://schemas.microsoft.com/office/drawing/2014/main" id="{1E3F0C5B-76A9-4A8F-A1CB-35C0DE83A83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17">
              <a:extLst>
                <a:ext uri="{FF2B5EF4-FFF2-40B4-BE49-F238E27FC236}">
                  <a16:creationId xmlns:a16="http://schemas.microsoft.com/office/drawing/2014/main" id="{202722D1-549B-407E-BF75-2A1E8DB5BAD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18">
              <a:extLst>
                <a:ext uri="{FF2B5EF4-FFF2-40B4-BE49-F238E27FC236}">
                  <a16:creationId xmlns:a16="http://schemas.microsoft.com/office/drawing/2014/main" id="{5CA8D742-18BD-41B5-9C00-FCFFAED2575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9">
              <a:extLst>
                <a:ext uri="{FF2B5EF4-FFF2-40B4-BE49-F238E27FC236}">
                  <a16:creationId xmlns:a16="http://schemas.microsoft.com/office/drawing/2014/main" id="{8BF81081-4C33-488E-A37E-B95567D0BFA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20">
              <a:extLst>
                <a:ext uri="{FF2B5EF4-FFF2-40B4-BE49-F238E27FC236}">
                  <a16:creationId xmlns:a16="http://schemas.microsoft.com/office/drawing/2014/main" id="{462F0DE0-CEBA-420B-8032-FB60893B8E1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CuadroTexto 5">
            <a:extLst>
              <a:ext uri="{FF2B5EF4-FFF2-40B4-BE49-F238E27FC236}">
                <a16:creationId xmlns:a16="http://schemas.microsoft.com/office/drawing/2014/main" id="{C467CC94-7446-B544-B5C0-38B05A09EA1B}"/>
              </a:ext>
            </a:extLst>
          </p:cNvPr>
          <p:cNvSpPr txBox="1"/>
          <p:nvPr/>
        </p:nvSpPr>
        <p:spPr>
          <a:xfrm>
            <a:off x="2047793" y="4614902"/>
            <a:ext cx="8081960" cy="943954"/>
          </a:xfrm>
          <a:prstGeom prst="rect">
            <a:avLst/>
          </a:prstGeom>
        </p:spPr>
        <p:txBody>
          <a:bodyPr vert="horz" lIns="91440" tIns="45720" rIns="91440" bIns="45720" rtlCol="0" anchor="b">
            <a:normAutofit fontScale="47500" lnSpcReduction="20000"/>
          </a:bodyPr>
          <a:lstStyle/>
          <a:p>
            <a:pPr algn="ctr">
              <a:lnSpc>
                <a:spcPct val="90000"/>
              </a:lnSpc>
              <a:spcBef>
                <a:spcPct val="0"/>
              </a:spcBef>
              <a:spcAft>
                <a:spcPts val="600"/>
              </a:spcAft>
            </a:pPr>
            <a:endParaRPr lang="en-US" sz="4000" b="1" kern="1200" dirty="0">
              <a:solidFill>
                <a:schemeClr val="tx1"/>
              </a:solidFill>
              <a:latin typeface="+mj-lt"/>
              <a:ea typeface="+mj-ea"/>
              <a:cs typeface="+mj-cs"/>
            </a:endParaRPr>
          </a:p>
          <a:p>
            <a:pPr algn="ctr">
              <a:lnSpc>
                <a:spcPct val="90000"/>
              </a:lnSpc>
              <a:spcBef>
                <a:spcPct val="0"/>
              </a:spcBef>
              <a:spcAft>
                <a:spcPts val="600"/>
              </a:spcAft>
            </a:pPr>
            <a:endParaRPr lang="en-US" sz="4000" b="1" dirty="0">
              <a:latin typeface="+mj-lt"/>
              <a:ea typeface="+mj-ea"/>
              <a:cs typeface="+mj-cs"/>
            </a:endParaRPr>
          </a:p>
          <a:p>
            <a:pPr algn="ctr">
              <a:lnSpc>
                <a:spcPct val="90000"/>
              </a:lnSpc>
              <a:spcBef>
                <a:spcPct val="0"/>
              </a:spcBef>
              <a:spcAft>
                <a:spcPts val="600"/>
              </a:spcAft>
            </a:pPr>
            <a:r>
              <a:rPr lang="en-US" sz="4000" b="1" kern="1200" dirty="0">
                <a:solidFill>
                  <a:schemeClr val="tx1"/>
                </a:solidFill>
                <a:latin typeface="+mj-lt"/>
                <a:ea typeface="+mj-ea"/>
                <a:cs typeface="+mj-cs"/>
              </a:rPr>
              <a:t>GENERACIÓN DE CAPACIDADES</a:t>
            </a:r>
          </a:p>
          <a:p>
            <a:pPr algn="ctr">
              <a:lnSpc>
                <a:spcPct val="90000"/>
              </a:lnSpc>
              <a:spcBef>
                <a:spcPct val="0"/>
              </a:spcBef>
              <a:spcAft>
                <a:spcPts val="600"/>
              </a:spcAft>
            </a:pPr>
            <a:endParaRPr lang="en-US" sz="4000" b="1" kern="1200" dirty="0">
              <a:solidFill>
                <a:schemeClr val="tx1"/>
              </a:solidFill>
              <a:latin typeface="+mj-lt"/>
              <a:ea typeface="+mj-ea"/>
              <a:cs typeface="+mj-cs"/>
            </a:endParaRPr>
          </a:p>
        </p:txBody>
      </p:sp>
      <p:sp>
        <p:nvSpPr>
          <p:cNvPr id="80"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EF8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6E168E2-3256-43A5-9298-9E5A6AE8F7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EF883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rotWithShape="1">
          <a:blip r:embed="rId3">
            <a:extLst/>
          </a:blip>
          <a:srcRect l="22667" r="21083"/>
          <a:stretch/>
        </p:blipFill>
        <p:spPr>
          <a:xfrm>
            <a:off x="4546092" y="1120792"/>
            <a:ext cx="3099816" cy="3099816"/>
          </a:xfrm>
          <a:prstGeom prst="rect">
            <a:avLst/>
          </a:prstGeom>
          <a:ln w="12700">
            <a:noFill/>
          </a:ln>
        </p:spPr>
      </p:pic>
      <p:pic>
        <p:nvPicPr>
          <p:cNvPr id="2" name="Imagen 1"/>
          <p:cNvPicPr>
            <a:picLocks noChangeAspect="1"/>
          </p:cNvPicPr>
          <p:nvPr/>
        </p:nvPicPr>
        <p:blipFill>
          <a:blip r:embed="rId4"/>
          <a:stretch>
            <a:fillRect/>
          </a:stretch>
        </p:blipFill>
        <p:spPr>
          <a:xfrm>
            <a:off x="3444241" y="1105551"/>
            <a:ext cx="5306586" cy="3198353"/>
          </a:xfrm>
          <a:prstGeom prst="rect">
            <a:avLst/>
          </a:prstGeom>
        </p:spPr>
      </p:pic>
    </p:spTree>
    <p:extLst>
      <p:ext uri="{BB962C8B-B14F-4D97-AF65-F5344CB8AC3E}">
        <p14:creationId xmlns:p14="http://schemas.microsoft.com/office/powerpoint/2010/main" val="291649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C0D35DEF-6008-463B-83B3-F65035F099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Rectangle 48">
            <a:extLst>
              <a:ext uri="{FF2B5EF4-FFF2-40B4-BE49-F238E27FC236}">
                <a16:creationId xmlns:a16="http://schemas.microsoft.com/office/drawing/2014/main" id="{0ADDB668-2CA4-4D2B-9C34-3487CA330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4716089"/>
            <a:ext cx="11097349" cy="1573149"/>
          </a:xfrm>
          <a:prstGeom prst="rect">
            <a:avLst/>
          </a:prstGeom>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C467CC94-7446-B544-B5C0-38B05A09EA1B}"/>
              </a:ext>
            </a:extLst>
          </p:cNvPr>
          <p:cNvSpPr txBox="1"/>
          <p:nvPr/>
        </p:nvSpPr>
        <p:spPr>
          <a:xfrm>
            <a:off x="868680" y="5358060"/>
            <a:ext cx="5001768" cy="13716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solidFill>
                  <a:srgbClr val="FF6600"/>
                </a:solidFill>
                <a:latin typeface="+mj-lt"/>
                <a:ea typeface="+mj-ea"/>
                <a:cs typeface="+mj-cs"/>
              </a:rPr>
              <a:t>CIENCIA ABIERTA </a:t>
            </a:r>
          </a:p>
        </p:txBody>
      </p:sp>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rotWithShape="1">
          <a:blip r:embed="rId3"/>
          <a:stretch/>
        </p:blipFill>
        <p:spPr>
          <a:xfrm>
            <a:off x="494784" y="876867"/>
            <a:ext cx="5431536" cy="3055239"/>
          </a:xfrm>
          <a:prstGeom prst="rect">
            <a:avLst/>
          </a:prstGeom>
        </p:spPr>
      </p:pic>
      <p:sp>
        <p:nvSpPr>
          <p:cNvPr id="51" name="Rectangle 50">
            <a:extLst>
              <a:ext uri="{FF2B5EF4-FFF2-40B4-BE49-F238E27FC236}">
                <a16:creationId xmlns:a16="http://schemas.microsoft.com/office/drawing/2014/main" id="{2568BC19-F052-4108-93E1-6A3D1DEC07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517571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D5FD337D-4D6B-4C8B-B6F5-121097E098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5271" y="5483123"/>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C2C8D08-716D-4B39-A909-2292FE64D14A}"/>
              </a:ext>
            </a:extLst>
          </p:cNvPr>
          <p:cNvSpPr>
            <a:spLocks noChangeArrowheads="1"/>
          </p:cNvSpPr>
          <p:nvPr/>
        </p:nvSpPr>
        <p:spPr bwMode="auto">
          <a:xfrm>
            <a:off x="6400795" y="3982518"/>
            <a:ext cx="543153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O"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r>
            <a:br>
              <a:rPr kumimoji="0" lang="es-ES" altLang="es-CO"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s-ES" altLang="es-CO" sz="1800" b="0" i="0" u="none" strike="noStrike" cap="none" normalizeH="0" baseline="0">
              <a:ln>
                <a:noFill/>
              </a:ln>
              <a:solidFill>
                <a:schemeClr val="tx1"/>
              </a:solidFill>
              <a:effectLst/>
              <a:latin typeface="Arial" panose="020B0604020202020204" pitchFamily="34" charset="0"/>
            </a:endParaRPr>
          </a:p>
        </p:txBody>
      </p:sp>
      <p:grpSp>
        <p:nvGrpSpPr>
          <p:cNvPr id="30" name="Grupo 29">
            <a:extLst>
              <a:ext uri="{FF2B5EF4-FFF2-40B4-BE49-F238E27FC236}">
                <a16:creationId xmlns:a16="http://schemas.microsoft.com/office/drawing/2014/main" id="{861CDE9F-F5C5-4A7D-8618-C1130A0C5BFE}"/>
              </a:ext>
            </a:extLst>
          </p:cNvPr>
          <p:cNvGrpSpPr/>
          <p:nvPr/>
        </p:nvGrpSpPr>
        <p:grpSpPr>
          <a:xfrm>
            <a:off x="1430429" y="2780705"/>
            <a:ext cx="1597033" cy="1296590"/>
            <a:chOff x="60762" y="1369995"/>
            <a:chExt cx="1588306" cy="1296590"/>
          </a:xfrm>
          <a:noFill/>
          <a:scene3d>
            <a:camera prst="orthographicFront">
              <a:rot lat="0" lon="0" rev="0"/>
            </a:camera>
            <a:lightRig rig="contrasting" dir="t">
              <a:rot lat="0" lon="0" rev="1200000"/>
            </a:lightRig>
          </a:scene3d>
        </p:grpSpPr>
        <p:sp>
          <p:nvSpPr>
            <p:cNvPr id="59" name="Rectángulo: esquinas redondeadas 58">
              <a:extLst>
                <a:ext uri="{FF2B5EF4-FFF2-40B4-BE49-F238E27FC236}">
                  <a16:creationId xmlns:a16="http://schemas.microsoft.com/office/drawing/2014/main" id="{971D623F-F311-4B49-B564-3E4422462B32}"/>
                </a:ext>
              </a:extLst>
            </p:cNvPr>
            <p:cNvSpPr/>
            <p:nvPr/>
          </p:nvSpPr>
          <p:spPr>
            <a:xfrm rot="5400000">
              <a:off x="206620" y="1224137"/>
              <a:ext cx="1296590" cy="1588306"/>
            </a:xfrm>
            <a:prstGeom prst="roundRect">
              <a:avLst>
                <a:gd name="adj" fmla="val 10500"/>
              </a:avLst>
            </a:prstGeom>
            <a:grpFill/>
            <a:ln>
              <a:solidFill>
                <a:srgbClr val="99CC00"/>
              </a:solidFill>
            </a:ln>
            <a:sp3d z="300000" contourW="19050" prstMaterial="metal">
              <a:bevelT w="88900" h="203200"/>
              <a:bevelB w="165100" h="254000"/>
            </a:sp3d>
          </p:spPr>
          <p:style>
            <a:lnRef idx="0">
              <a:schemeClr val="accent4">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sp>
        <p:sp>
          <p:nvSpPr>
            <p:cNvPr id="60" name="Rectángulo: esquinas redondeadas 4">
              <a:extLst>
                <a:ext uri="{FF2B5EF4-FFF2-40B4-BE49-F238E27FC236}">
                  <a16:creationId xmlns:a16="http://schemas.microsoft.com/office/drawing/2014/main" id="{3DE501F4-E5F4-4910-A57E-E996D451F333}"/>
                </a:ext>
              </a:extLst>
            </p:cNvPr>
            <p:cNvSpPr txBox="1"/>
            <p:nvPr/>
          </p:nvSpPr>
          <p:spPr>
            <a:xfrm rot="5400000">
              <a:off x="246495" y="1264012"/>
              <a:ext cx="1216840" cy="1508556"/>
            </a:xfrm>
            <a:prstGeom prst="rect">
              <a:avLst/>
            </a:prstGeom>
            <a:grpFill/>
            <a:ln>
              <a:solidFill>
                <a:srgbClr val="99CC00"/>
              </a:solidFill>
            </a:ln>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vert270"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1" kern="1200" dirty="0">
                  <a:latin typeface="Lucida Sans Unicode" panose="020B0602030504020204" pitchFamily="34" charset="0"/>
                  <a:cs typeface="Lucida Sans Unicode" panose="020B0602030504020204" pitchFamily="34" charset="0"/>
                </a:rPr>
                <a:t>Recolectar los datos haciendo investigación</a:t>
              </a:r>
            </a:p>
          </p:txBody>
        </p:sp>
      </p:grpSp>
      <p:grpSp>
        <p:nvGrpSpPr>
          <p:cNvPr id="31" name="Grupo 30">
            <a:extLst>
              <a:ext uri="{FF2B5EF4-FFF2-40B4-BE49-F238E27FC236}">
                <a16:creationId xmlns:a16="http://schemas.microsoft.com/office/drawing/2014/main" id="{5515496D-9A93-4423-A386-C9804AEB9600}"/>
              </a:ext>
            </a:extLst>
          </p:cNvPr>
          <p:cNvGrpSpPr/>
          <p:nvPr/>
        </p:nvGrpSpPr>
        <p:grpSpPr>
          <a:xfrm>
            <a:off x="3253648" y="2830464"/>
            <a:ext cx="1597033" cy="1296590"/>
            <a:chOff x="60762" y="1369995"/>
            <a:chExt cx="1588306" cy="1296590"/>
          </a:xfrm>
          <a:noFill/>
          <a:scene3d>
            <a:camera prst="orthographicFront">
              <a:rot lat="0" lon="0" rev="0"/>
            </a:camera>
            <a:lightRig rig="contrasting" dir="t">
              <a:rot lat="0" lon="0" rev="1200000"/>
            </a:lightRig>
          </a:scene3d>
        </p:grpSpPr>
        <p:sp>
          <p:nvSpPr>
            <p:cNvPr id="57" name="Rectángulo: esquinas redondeadas 56">
              <a:extLst>
                <a:ext uri="{FF2B5EF4-FFF2-40B4-BE49-F238E27FC236}">
                  <a16:creationId xmlns:a16="http://schemas.microsoft.com/office/drawing/2014/main" id="{CCF18BC0-A038-41A9-AC49-1D8E9C7DDCC5}"/>
                </a:ext>
              </a:extLst>
            </p:cNvPr>
            <p:cNvSpPr/>
            <p:nvPr/>
          </p:nvSpPr>
          <p:spPr>
            <a:xfrm rot="5400000">
              <a:off x="206620" y="1224137"/>
              <a:ext cx="1296590" cy="1588306"/>
            </a:xfrm>
            <a:prstGeom prst="roundRect">
              <a:avLst>
                <a:gd name="adj" fmla="val 10500"/>
              </a:avLst>
            </a:prstGeom>
            <a:grpFill/>
            <a:sp3d z="300000" contourW="19050" prstMaterial="metal">
              <a:bevelT w="88900" h="203200"/>
              <a:bevelB w="165100" h="254000"/>
            </a:sp3d>
          </p:spPr>
          <p:style>
            <a:lnRef idx="0">
              <a:schemeClr val="accent4">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sp>
        <p:sp>
          <p:nvSpPr>
            <p:cNvPr id="58" name="Rectángulo: esquinas redondeadas 4">
              <a:extLst>
                <a:ext uri="{FF2B5EF4-FFF2-40B4-BE49-F238E27FC236}">
                  <a16:creationId xmlns:a16="http://schemas.microsoft.com/office/drawing/2014/main" id="{09F9A701-C0E4-46E6-9F16-72AA01228395}"/>
                </a:ext>
              </a:extLst>
            </p:cNvPr>
            <p:cNvSpPr txBox="1"/>
            <p:nvPr/>
          </p:nvSpPr>
          <p:spPr>
            <a:xfrm rot="5400000">
              <a:off x="246495" y="1264012"/>
              <a:ext cx="1216840" cy="1508556"/>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vert270"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400" b="1" kern="1200" dirty="0">
                  <a:latin typeface="Lucida Sans Unicode" panose="020B0602030504020204" pitchFamily="34" charset="0"/>
                  <a:cs typeface="Lucida Sans Unicode" panose="020B0602030504020204" pitchFamily="34" charset="0"/>
                </a:rPr>
                <a:t>Datos administrativos (Ley 1712/2014</a:t>
              </a:r>
            </a:p>
          </p:txBody>
        </p:sp>
      </p:grpSp>
      <p:grpSp>
        <p:nvGrpSpPr>
          <p:cNvPr id="32" name="Grupo 31">
            <a:extLst>
              <a:ext uri="{FF2B5EF4-FFF2-40B4-BE49-F238E27FC236}">
                <a16:creationId xmlns:a16="http://schemas.microsoft.com/office/drawing/2014/main" id="{FDA9F31D-B904-4FDD-9A1E-41D313630A64}"/>
              </a:ext>
            </a:extLst>
          </p:cNvPr>
          <p:cNvGrpSpPr/>
          <p:nvPr/>
        </p:nvGrpSpPr>
        <p:grpSpPr>
          <a:xfrm>
            <a:off x="5048717" y="2824237"/>
            <a:ext cx="1597033" cy="1296590"/>
            <a:chOff x="60762" y="1369995"/>
            <a:chExt cx="1588306" cy="1296590"/>
          </a:xfrm>
          <a:noFill/>
          <a:scene3d>
            <a:camera prst="orthographicFront">
              <a:rot lat="0" lon="0" rev="0"/>
            </a:camera>
            <a:lightRig rig="contrasting" dir="t">
              <a:rot lat="0" lon="0" rev="1200000"/>
            </a:lightRig>
          </a:scene3d>
        </p:grpSpPr>
        <p:sp>
          <p:nvSpPr>
            <p:cNvPr id="55" name="Rectángulo: esquinas redondeadas 54">
              <a:extLst>
                <a:ext uri="{FF2B5EF4-FFF2-40B4-BE49-F238E27FC236}">
                  <a16:creationId xmlns:a16="http://schemas.microsoft.com/office/drawing/2014/main" id="{8CFCBB51-723C-4B20-8F7E-19CA4C3B14C2}"/>
                </a:ext>
              </a:extLst>
            </p:cNvPr>
            <p:cNvSpPr/>
            <p:nvPr/>
          </p:nvSpPr>
          <p:spPr>
            <a:xfrm rot="5400000">
              <a:off x="206620" y="1224137"/>
              <a:ext cx="1296590" cy="1588306"/>
            </a:xfrm>
            <a:prstGeom prst="roundRect">
              <a:avLst>
                <a:gd name="adj" fmla="val 10500"/>
              </a:avLst>
            </a:prstGeom>
            <a:grpFill/>
            <a:sp3d z="300000" contourW="19050" prstMaterial="metal">
              <a:bevelT w="88900" h="203200"/>
              <a:bevelB w="165100" h="254000"/>
            </a:sp3d>
          </p:spPr>
          <p:style>
            <a:lnRef idx="0">
              <a:schemeClr val="accent4">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sp>
        <p:sp>
          <p:nvSpPr>
            <p:cNvPr id="56" name="Rectángulo: esquinas redondeadas 4">
              <a:extLst>
                <a:ext uri="{FF2B5EF4-FFF2-40B4-BE49-F238E27FC236}">
                  <a16:creationId xmlns:a16="http://schemas.microsoft.com/office/drawing/2014/main" id="{26D48A3F-CA00-4B65-AF90-1FDF9C5FC034}"/>
                </a:ext>
              </a:extLst>
            </p:cNvPr>
            <p:cNvSpPr txBox="1"/>
            <p:nvPr/>
          </p:nvSpPr>
          <p:spPr>
            <a:xfrm rot="5400000">
              <a:off x="246495" y="1264012"/>
              <a:ext cx="1216840" cy="1508556"/>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vert270"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1" kern="1200" dirty="0">
                  <a:latin typeface="Lucida Sans Unicode" panose="020B0602030504020204" pitchFamily="34" charset="0"/>
                  <a:cs typeface="Lucida Sans Unicode" panose="020B0602030504020204" pitchFamily="34" charset="0"/>
                </a:rPr>
                <a:t>Datos de investigación sector público (SINA,CIOH)</a:t>
              </a:r>
            </a:p>
          </p:txBody>
        </p:sp>
      </p:grpSp>
      <p:grpSp>
        <p:nvGrpSpPr>
          <p:cNvPr id="33" name="Grupo 32">
            <a:extLst>
              <a:ext uri="{FF2B5EF4-FFF2-40B4-BE49-F238E27FC236}">
                <a16:creationId xmlns:a16="http://schemas.microsoft.com/office/drawing/2014/main" id="{90BB8472-02A3-4A8A-8501-55683E300454}"/>
              </a:ext>
            </a:extLst>
          </p:cNvPr>
          <p:cNvGrpSpPr/>
          <p:nvPr/>
        </p:nvGrpSpPr>
        <p:grpSpPr>
          <a:xfrm>
            <a:off x="6796877" y="2855334"/>
            <a:ext cx="1597033" cy="1296590"/>
            <a:chOff x="60762" y="1369995"/>
            <a:chExt cx="1588306" cy="1296590"/>
          </a:xfrm>
          <a:noFill/>
          <a:scene3d>
            <a:camera prst="orthographicFront">
              <a:rot lat="0" lon="0" rev="0"/>
            </a:camera>
            <a:lightRig rig="contrasting" dir="t">
              <a:rot lat="0" lon="0" rev="1200000"/>
            </a:lightRig>
          </a:scene3d>
        </p:grpSpPr>
        <p:sp>
          <p:nvSpPr>
            <p:cNvPr id="52" name="Rectángulo: esquinas redondeadas 51">
              <a:extLst>
                <a:ext uri="{FF2B5EF4-FFF2-40B4-BE49-F238E27FC236}">
                  <a16:creationId xmlns:a16="http://schemas.microsoft.com/office/drawing/2014/main" id="{97D38D5D-C754-47FA-9DF8-0E14776CDC2F}"/>
                </a:ext>
              </a:extLst>
            </p:cNvPr>
            <p:cNvSpPr/>
            <p:nvPr/>
          </p:nvSpPr>
          <p:spPr>
            <a:xfrm rot="5400000">
              <a:off x="206620" y="1224137"/>
              <a:ext cx="1296590" cy="1588306"/>
            </a:xfrm>
            <a:prstGeom prst="roundRect">
              <a:avLst>
                <a:gd name="adj" fmla="val 10500"/>
              </a:avLst>
            </a:prstGeom>
            <a:grpFill/>
            <a:sp3d z="300000" contourW="19050" prstMaterial="metal">
              <a:bevelT w="88900" h="203200"/>
              <a:bevelB w="165100" h="254000"/>
            </a:sp3d>
          </p:spPr>
          <p:style>
            <a:lnRef idx="0">
              <a:schemeClr val="accent4">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sp>
        <p:sp>
          <p:nvSpPr>
            <p:cNvPr id="54" name="Rectángulo: esquinas redondeadas 4">
              <a:extLst>
                <a:ext uri="{FF2B5EF4-FFF2-40B4-BE49-F238E27FC236}">
                  <a16:creationId xmlns:a16="http://schemas.microsoft.com/office/drawing/2014/main" id="{FA7BDD77-8566-4528-A07D-9FC0ECAEED73}"/>
                </a:ext>
              </a:extLst>
            </p:cNvPr>
            <p:cNvSpPr txBox="1"/>
            <p:nvPr/>
          </p:nvSpPr>
          <p:spPr>
            <a:xfrm rot="5400000">
              <a:off x="246495" y="1264012"/>
              <a:ext cx="1216840" cy="1508556"/>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vert270"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1" kern="1200" dirty="0">
                  <a:latin typeface="Lucida Sans Unicode" panose="020B0602030504020204" pitchFamily="34" charset="0"/>
                  <a:cs typeface="Lucida Sans Unicode" panose="020B0602030504020204" pitchFamily="34" charset="0"/>
                </a:rPr>
                <a:t>Datos de investigación  (</a:t>
              </a:r>
              <a:r>
                <a:rPr lang="es-CO" sz="1600" b="1" kern="1200" dirty="0" err="1">
                  <a:latin typeface="Lucida Sans Unicode" panose="020B0602030504020204" pitchFamily="34" charset="0"/>
                  <a:cs typeface="Lucida Sans Unicode" panose="020B0602030504020204" pitchFamily="34" charset="0"/>
                </a:rPr>
                <a:t>SNCTeI</a:t>
              </a:r>
              <a:r>
                <a:rPr lang="es-CO" sz="1600" b="1" kern="1200" dirty="0">
                  <a:latin typeface="Lucida Sans Unicode" panose="020B0602030504020204" pitchFamily="34" charset="0"/>
                  <a:cs typeface="Lucida Sans Unicode" panose="020B0602030504020204" pitchFamily="34" charset="0"/>
                </a:rPr>
                <a:t>)</a:t>
              </a:r>
            </a:p>
          </p:txBody>
        </p:sp>
      </p:grpSp>
      <p:grpSp>
        <p:nvGrpSpPr>
          <p:cNvPr id="34" name="Grupo 33">
            <a:extLst>
              <a:ext uri="{FF2B5EF4-FFF2-40B4-BE49-F238E27FC236}">
                <a16:creationId xmlns:a16="http://schemas.microsoft.com/office/drawing/2014/main" id="{2EC67BB0-116C-4B22-A85D-A82113F35644}"/>
              </a:ext>
            </a:extLst>
          </p:cNvPr>
          <p:cNvGrpSpPr/>
          <p:nvPr/>
        </p:nvGrpSpPr>
        <p:grpSpPr>
          <a:xfrm>
            <a:off x="9070424" y="2867769"/>
            <a:ext cx="1597033" cy="1296590"/>
            <a:chOff x="60762" y="1369995"/>
            <a:chExt cx="1588306" cy="1296590"/>
          </a:xfrm>
          <a:noFill/>
          <a:scene3d>
            <a:camera prst="orthographicFront">
              <a:rot lat="0" lon="0" rev="0"/>
            </a:camera>
            <a:lightRig rig="contrasting" dir="t">
              <a:rot lat="0" lon="0" rev="1200000"/>
            </a:lightRig>
          </a:scene3d>
        </p:grpSpPr>
        <p:sp>
          <p:nvSpPr>
            <p:cNvPr id="48" name="Rectángulo: esquinas redondeadas 47">
              <a:extLst>
                <a:ext uri="{FF2B5EF4-FFF2-40B4-BE49-F238E27FC236}">
                  <a16:creationId xmlns:a16="http://schemas.microsoft.com/office/drawing/2014/main" id="{FD7E31BF-031C-4EE8-9DA4-0F39C623B4BF}"/>
                </a:ext>
              </a:extLst>
            </p:cNvPr>
            <p:cNvSpPr/>
            <p:nvPr/>
          </p:nvSpPr>
          <p:spPr>
            <a:xfrm rot="5400000">
              <a:off x="206620" y="1224137"/>
              <a:ext cx="1296590" cy="1588306"/>
            </a:xfrm>
            <a:prstGeom prst="roundRect">
              <a:avLst>
                <a:gd name="adj" fmla="val 10500"/>
              </a:avLst>
            </a:prstGeom>
            <a:grpFill/>
            <a:ln>
              <a:solidFill>
                <a:srgbClr val="FF6600"/>
              </a:solidFill>
            </a:ln>
            <a:sp3d z="300000" contourW="19050" prstMaterial="metal">
              <a:bevelT w="88900" h="203200"/>
              <a:bevelB w="165100" h="254000"/>
            </a:sp3d>
          </p:spPr>
          <p:style>
            <a:lnRef idx="0">
              <a:schemeClr val="accent4">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sp>
        <p:sp>
          <p:nvSpPr>
            <p:cNvPr id="50" name="Rectángulo: esquinas redondeadas 4">
              <a:extLst>
                <a:ext uri="{FF2B5EF4-FFF2-40B4-BE49-F238E27FC236}">
                  <a16:creationId xmlns:a16="http://schemas.microsoft.com/office/drawing/2014/main" id="{4B0BE6E8-2E2C-4A39-9DE2-2E36E2D92371}"/>
                </a:ext>
              </a:extLst>
            </p:cNvPr>
            <p:cNvSpPr txBox="1"/>
            <p:nvPr/>
          </p:nvSpPr>
          <p:spPr>
            <a:xfrm rot="5400000">
              <a:off x="246495" y="1264012"/>
              <a:ext cx="1216840" cy="1508556"/>
            </a:xfrm>
            <a:prstGeom prst="rect">
              <a:avLst/>
            </a:prstGeom>
            <a:grpFill/>
            <a:ln>
              <a:solidFill>
                <a:srgbClr val="FF6600"/>
              </a:solidFill>
            </a:ln>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vert270"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b="1" kern="1200" dirty="0">
                  <a:latin typeface="Lucida Sans Unicode" panose="020B0602030504020204" pitchFamily="34" charset="0"/>
                  <a:cs typeface="Lucida Sans Unicode" panose="020B0602030504020204" pitchFamily="34" charset="0"/>
                </a:rPr>
                <a:t>Publicaciones de investigación  </a:t>
              </a:r>
            </a:p>
          </p:txBody>
        </p:sp>
      </p:grpSp>
      <p:sp>
        <p:nvSpPr>
          <p:cNvPr id="35" name="Abrir llave 34">
            <a:extLst>
              <a:ext uri="{FF2B5EF4-FFF2-40B4-BE49-F238E27FC236}">
                <a16:creationId xmlns:a16="http://schemas.microsoft.com/office/drawing/2014/main" id="{73E8E2A0-3476-4AAE-9F1C-D70CDFDB140E}"/>
              </a:ext>
            </a:extLst>
          </p:cNvPr>
          <p:cNvSpPr/>
          <p:nvPr/>
        </p:nvSpPr>
        <p:spPr>
          <a:xfrm rot="5400000">
            <a:off x="2156606" y="1667538"/>
            <a:ext cx="144677" cy="1516845"/>
          </a:xfrm>
          <a:prstGeom prst="leftBrace">
            <a:avLst/>
          </a:prstGeom>
          <a:ln w="571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s-CO"/>
          </a:p>
        </p:txBody>
      </p:sp>
      <p:sp>
        <p:nvSpPr>
          <p:cNvPr id="36" name="Abrir llave 35">
            <a:extLst>
              <a:ext uri="{FF2B5EF4-FFF2-40B4-BE49-F238E27FC236}">
                <a16:creationId xmlns:a16="http://schemas.microsoft.com/office/drawing/2014/main" id="{06AC963B-597A-4BB0-A5B3-2F310080F446}"/>
              </a:ext>
            </a:extLst>
          </p:cNvPr>
          <p:cNvSpPr/>
          <p:nvPr/>
        </p:nvSpPr>
        <p:spPr>
          <a:xfrm rot="5400000">
            <a:off x="5774075" y="-108685"/>
            <a:ext cx="144677" cy="5124127"/>
          </a:xfrm>
          <a:prstGeom prst="leftBrace">
            <a:avLst/>
          </a:prstGeom>
          <a:ln w="571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s-CO"/>
          </a:p>
        </p:txBody>
      </p:sp>
      <p:sp>
        <p:nvSpPr>
          <p:cNvPr id="37" name="Abrir llave 36">
            <a:extLst>
              <a:ext uri="{FF2B5EF4-FFF2-40B4-BE49-F238E27FC236}">
                <a16:creationId xmlns:a16="http://schemas.microsoft.com/office/drawing/2014/main" id="{B66E4F2B-DAD0-4725-B000-9FB1EBC2B7A1}"/>
              </a:ext>
            </a:extLst>
          </p:cNvPr>
          <p:cNvSpPr/>
          <p:nvPr/>
        </p:nvSpPr>
        <p:spPr>
          <a:xfrm rot="5400000">
            <a:off x="9834109" y="1698636"/>
            <a:ext cx="144677" cy="1516845"/>
          </a:xfrm>
          <a:prstGeom prst="leftBrace">
            <a:avLst/>
          </a:prstGeom>
          <a:ln w="571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s-CO"/>
          </a:p>
        </p:txBody>
      </p:sp>
      <p:sp>
        <p:nvSpPr>
          <p:cNvPr id="38" name="CuadroTexto 37">
            <a:extLst>
              <a:ext uri="{FF2B5EF4-FFF2-40B4-BE49-F238E27FC236}">
                <a16:creationId xmlns:a16="http://schemas.microsoft.com/office/drawing/2014/main" id="{04C91735-4247-4F8A-BF86-4C7BAAC72B5F}"/>
              </a:ext>
            </a:extLst>
          </p:cNvPr>
          <p:cNvSpPr txBox="1"/>
          <p:nvPr/>
        </p:nvSpPr>
        <p:spPr>
          <a:xfrm>
            <a:off x="1372058" y="1800808"/>
            <a:ext cx="1639470" cy="369332"/>
          </a:xfrm>
          <a:prstGeom prst="rect">
            <a:avLst/>
          </a:prstGeom>
          <a:noFill/>
        </p:spPr>
        <p:txBody>
          <a:bodyPr wrap="none" rtlCol="0">
            <a:spAutoFit/>
          </a:bodyPr>
          <a:lstStyle/>
          <a:p>
            <a:r>
              <a:rPr lang="es-CO" dirty="0"/>
              <a:t>HACER CIENCIA</a:t>
            </a:r>
          </a:p>
        </p:txBody>
      </p:sp>
      <p:sp>
        <p:nvSpPr>
          <p:cNvPr id="39" name="CuadroTexto 38">
            <a:extLst>
              <a:ext uri="{FF2B5EF4-FFF2-40B4-BE49-F238E27FC236}">
                <a16:creationId xmlns:a16="http://schemas.microsoft.com/office/drawing/2014/main" id="{3819838E-01E5-4070-B253-B33E5591B188}"/>
              </a:ext>
            </a:extLst>
          </p:cNvPr>
          <p:cNvSpPr txBox="1"/>
          <p:nvPr/>
        </p:nvSpPr>
        <p:spPr>
          <a:xfrm>
            <a:off x="4824602" y="1791476"/>
            <a:ext cx="1779892" cy="369332"/>
          </a:xfrm>
          <a:prstGeom prst="rect">
            <a:avLst/>
          </a:prstGeom>
          <a:noFill/>
        </p:spPr>
        <p:txBody>
          <a:bodyPr wrap="none" rtlCol="0">
            <a:spAutoFit/>
          </a:bodyPr>
          <a:lstStyle/>
          <a:p>
            <a:r>
              <a:rPr lang="es-CO" dirty="0"/>
              <a:t>DATOS ABIERTOS</a:t>
            </a:r>
          </a:p>
        </p:txBody>
      </p:sp>
      <p:sp>
        <p:nvSpPr>
          <p:cNvPr id="40" name="CuadroTexto 39">
            <a:extLst>
              <a:ext uri="{FF2B5EF4-FFF2-40B4-BE49-F238E27FC236}">
                <a16:creationId xmlns:a16="http://schemas.microsoft.com/office/drawing/2014/main" id="{1F2075A2-888F-4462-B7B5-4A3A832485F5}"/>
              </a:ext>
            </a:extLst>
          </p:cNvPr>
          <p:cNvSpPr txBox="1"/>
          <p:nvPr/>
        </p:nvSpPr>
        <p:spPr>
          <a:xfrm>
            <a:off x="8890090" y="1775926"/>
            <a:ext cx="1802457" cy="369332"/>
          </a:xfrm>
          <a:prstGeom prst="rect">
            <a:avLst/>
          </a:prstGeom>
          <a:noFill/>
        </p:spPr>
        <p:txBody>
          <a:bodyPr wrap="none" rtlCol="0">
            <a:spAutoFit/>
          </a:bodyPr>
          <a:lstStyle/>
          <a:p>
            <a:r>
              <a:rPr lang="es-CO" dirty="0"/>
              <a:t>ACCESO ABIERTO</a:t>
            </a:r>
          </a:p>
        </p:txBody>
      </p:sp>
      <p:sp>
        <p:nvSpPr>
          <p:cNvPr id="41" name="Abrir llave 40">
            <a:extLst>
              <a:ext uri="{FF2B5EF4-FFF2-40B4-BE49-F238E27FC236}">
                <a16:creationId xmlns:a16="http://schemas.microsoft.com/office/drawing/2014/main" id="{435F04D2-C27B-4306-A3E3-A5C8DFBD5573}"/>
              </a:ext>
            </a:extLst>
          </p:cNvPr>
          <p:cNvSpPr/>
          <p:nvPr/>
        </p:nvSpPr>
        <p:spPr>
          <a:xfrm rot="5400000">
            <a:off x="5779200" y="-3413710"/>
            <a:ext cx="539463" cy="9522609"/>
          </a:xfrm>
          <a:prstGeom prst="leftBrace">
            <a:avLst/>
          </a:prstGeom>
          <a:ln w="57150" cap="flat" cmpd="sng" algn="ctr">
            <a:solidFill>
              <a:srgbClr val="99CC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s-CO"/>
          </a:p>
        </p:txBody>
      </p:sp>
      <p:sp>
        <p:nvSpPr>
          <p:cNvPr id="42" name="CuadroTexto 41">
            <a:extLst>
              <a:ext uri="{FF2B5EF4-FFF2-40B4-BE49-F238E27FC236}">
                <a16:creationId xmlns:a16="http://schemas.microsoft.com/office/drawing/2014/main" id="{44EFDDF0-3D9D-4CC0-B728-7DA479744E24}"/>
              </a:ext>
            </a:extLst>
          </p:cNvPr>
          <p:cNvSpPr txBox="1"/>
          <p:nvPr/>
        </p:nvSpPr>
        <p:spPr>
          <a:xfrm>
            <a:off x="5312455" y="615820"/>
            <a:ext cx="2526095" cy="461665"/>
          </a:xfrm>
          <a:prstGeom prst="rect">
            <a:avLst/>
          </a:prstGeom>
          <a:noFill/>
        </p:spPr>
        <p:txBody>
          <a:bodyPr wrap="none" rtlCol="0">
            <a:spAutoFit/>
          </a:bodyPr>
          <a:lstStyle/>
          <a:p>
            <a:r>
              <a:rPr lang="es-CO" sz="2400" b="1" dirty="0"/>
              <a:t>CIENCIA ABIERTA*</a:t>
            </a:r>
          </a:p>
        </p:txBody>
      </p:sp>
      <p:sp>
        <p:nvSpPr>
          <p:cNvPr id="43" name="CuadroTexto 42">
            <a:extLst>
              <a:ext uri="{FF2B5EF4-FFF2-40B4-BE49-F238E27FC236}">
                <a16:creationId xmlns:a16="http://schemas.microsoft.com/office/drawing/2014/main" id="{0D9EE427-9C26-42B3-8144-CB6E85DDD766}"/>
              </a:ext>
            </a:extLst>
          </p:cNvPr>
          <p:cNvSpPr txBox="1"/>
          <p:nvPr/>
        </p:nvSpPr>
        <p:spPr>
          <a:xfrm>
            <a:off x="1653516" y="4460023"/>
            <a:ext cx="1007253" cy="369332"/>
          </a:xfrm>
          <a:prstGeom prst="rect">
            <a:avLst/>
          </a:prstGeom>
          <a:noFill/>
        </p:spPr>
        <p:txBody>
          <a:bodyPr wrap="none" rtlCol="0">
            <a:spAutoFit/>
          </a:bodyPr>
          <a:lstStyle/>
          <a:p>
            <a:r>
              <a:rPr lang="es-CO" dirty="0"/>
              <a:t>Entradas</a:t>
            </a:r>
          </a:p>
        </p:txBody>
      </p:sp>
      <p:sp>
        <p:nvSpPr>
          <p:cNvPr id="44" name="CuadroTexto 43">
            <a:extLst>
              <a:ext uri="{FF2B5EF4-FFF2-40B4-BE49-F238E27FC236}">
                <a16:creationId xmlns:a16="http://schemas.microsoft.com/office/drawing/2014/main" id="{8F8D09C2-C902-479C-BB5F-D14A3D235C94}"/>
              </a:ext>
            </a:extLst>
          </p:cNvPr>
          <p:cNvSpPr txBox="1"/>
          <p:nvPr/>
        </p:nvSpPr>
        <p:spPr>
          <a:xfrm>
            <a:off x="6602632" y="4543998"/>
            <a:ext cx="833629" cy="369332"/>
          </a:xfrm>
          <a:prstGeom prst="rect">
            <a:avLst/>
          </a:prstGeom>
          <a:noFill/>
        </p:spPr>
        <p:txBody>
          <a:bodyPr wrap="none" rtlCol="0">
            <a:spAutoFit/>
          </a:bodyPr>
          <a:lstStyle/>
          <a:p>
            <a:r>
              <a:rPr lang="es-CO" dirty="0"/>
              <a:t>Salidas</a:t>
            </a:r>
          </a:p>
        </p:txBody>
      </p:sp>
      <p:sp>
        <p:nvSpPr>
          <p:cNvPr id="45" name="Abrir llave 44">
            <a:extLst>
              <a:ext uri="{FF2B5EF4-FFF2-40B4-BE49-F238E27FC236}">
                <a16:creationId xmlns:a16="http://schemas.microsoft.com/office/drawing/2014/main" id="{2023D7A0-42F4-4B37-9580-4523B4945C6D}"/>
              </a:ext>
            </a:extLst>
          </p:cNvPr>
          <p:cNvSpPr/>
          <p:nvPr/>
        </p:nvSpPr>
        <p:spPr>
          <a:xfrm rot="16200000">
            <a:off x="6803388" y="446146"/>
            <a:ext cx="539463" cy="7780707"/>
          </a:xfrm>
          <a:prstGeom prst="leftBrace">
            <a:avLst/>
          </a:prstGeom>
          <a:ln w="57150" cap="flat" cmpd="sng" algn="ctr">
            <a:solidFill>
              <a:srgbClr val="99CC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s-CO"/>
          </a:p>
        </p:txBody>
      </p:sp>
      <p:sp>
        <p:nvSpPr>
          <p:cNvPr id="46" name="Rectangle 2">
            <a:extLst>
              <a:ext uri="{FF2B5EF4-FFF2-40B4-BE49-F238E27FC236}">
                <a16:creationId xmlns:a16="http://schemas.microsoft.com/office/drawing/2014/main" id="{CE68A067-EBE3-4545-90DC-C142CF038A83}"/>
              </a:ext>
            </a:extLst>
          </p:cNvPr>
          <p:cNvSpPr>
            <a:spLocks noChangeArrowheads="1"/>
          </p:cNvSpPr>
          <p:nvPr/>
        </p:nvSpPr>
        <p:spPr bwMode="auto">
          <a:xfrm>
            <a:off x="4390540" y="5711858"/>
            <a:ext cx="69327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O"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Ecosistema de una cultura de ciencia abierta en Colombia (Modificado de </a:t>
            </a:r>
            <a:r>
              <a:rPr kumimoji="0" lang="es-ES" altLang="es-CO" sz="16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rPr>
              <a:t>Peset</a:t>
            </a:r>
            <a:r>
              <a:rPr kumimoji="0" lang="es-ES" altLang="es-CO" sz="16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rPr>
              <a:t> et al., 2017</a:t>
            </a:r>
            <a:r>
              <a:rPr kumimoji="0" lang="es-ES" altLang="es-CO"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s-CO" altLang="es-CO" sz="800" b="1" i="0" u="none" strike="noStrike" cap="none" normalizeH="0" baseline="0" dirty="0">
              <a:ln>
                <a:noFill/>
              </a:ln>
              <a:solidFill>
                <a:schemeClr val="tx1"/>
              </a:solidFill>
              <a:effectLst/>
              <a:latin typeface="Arial" panose="020B0604020202020204" pitchFamily="34" charset="0"/>
            </a:endParaRPr>
          </a:p>
        </p:txBody>
      </p:sp>
      <p:sp>
        <p:nvSpPr>
          <p:cNvPr id="61" name="Rectangle 2">
            <a:extLst>
              <a:ext uri="{FF2B5EF4-FFF2-40B4-BE49-F238E27FC236}">
                <a16:creationId xmlns:a16="http://schemas.microsoft.com/office/drawing/2014/main" id="{A51436A0-21BA-4747-9424-9CFDE3C70B53}"/>
              </a:ext>
            </a:extLst>
          </p:cNvPr>
          <p:cNvSpPr>
            <a:spLocks noChangeArrowheads="1"/>
          </p:cNvSpPr>
          <p:nvPr/>
        </p:nvSpPr>
        <p:spPr bwMode="auto">
          <a:xfrm>
            <a:off x="802432" y="6408385"/>
            <a:ext cx="947057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s-ES" sz="1100" dirty="0"/>
              <a:t>* Universidad de los Andes, Facultad de Ciencias. Propuesta técnica para la construcción de lineamientos de preservación del patrimonio científico. Bogotá, 2019</a:t>
            </a:r>
            <a:endParaRPr lang="es-CO" sz="1100" dirty="0"/>
          </a:p>
        </p:txBody>
      </p:sp>
      <p:sp>
        <p:nvSpPr>
          <p:cNvPr id="9" name="CuadroTexto 8">
            <a:extLst>
              <a:ext uri="{FF2B5EF4-FFF2-40B4-BE49-F238E27FC236}">
                <a16:creationId xmlns:a16="http://schemas.microsoft.com/office/drawing/2014/main" id="{F58DDC7F-D45F-4C73-96E5-4882280AA0D3}"/>
              </a:ext>
            </a:extLst>
          </p:cNvPr>
          <p:cNvSpPr txBox="1"/>
          <p:nvPr/>
        </p:nvSpPr>
        <p:spPr>
          <a:xfrm>
            <a:off x="2062065" y="4802485"/>
            <a:ext cx="8119210" cy="369332"/>
          </a:xfrm>
          <a:prstGeom prst="rect">
            <a:avLst/>
          </a:prstGeom>
          <a:noFill/>
        </p:spPr>
        <p:txBody>
          <a:bodyPr wrap="none" rtlCol="0">
            <a:spAutoFit/>
          </a:bodyPr>
          <a:lstStyle/>
          <a:p>
            <a:r>
              <a:rPr lang="es-CO" b="1" dirty="0"/>
              <a:t>Investigadores-ciudadanos-ciencia participativa-empresa-Gobierno y sector público</a:t>
            </a:r>
          </a:p>
        </p:txBody>
      </p:sp>
    </p:spTree>
    <p:extLst>
      <p:ext uri="{BB962C8B-B14F-4D97-AF65-F5344CB8AC3E}">
        <p14:creationId xmlns:p14="http://schemas.microsoft.com/office/powerpoint/2010/main" val="4226417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ángulo 1"/>
          <p:cNvSpPr/>
          <p:nvPr/>
        </p:nvSpPr>
        <p:spPr>
          <a:xfrm>
            <a:off x="6583680" y="762000"/>
            <a:ext cx="3505200" cy="13731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CO"/>
          </a:p>
        </p:txBody>
      </p:sp>
      <p:sp useBgFill="1">
        <p:nvSpPr>
          <p:cNvPr id="83" name="Rectangle 82">
            <a:extLst>
              <a:ext uri="{FF2B5EF4-FFF2-40B4-BE49-F238E27FC236}">
                <a16:creationId xmlns:a16="http://schemas.microsoft.com/office/drawing/2014/main" id="{CF6EE3F3-16E7-4878-B65C-A46AB6775A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s-CO" dirty="0">
              <a:solidFill>
                <a:schemeClr val="tx1"/>
              </a:solidFill>
            </a:endParaRPr>
          </a:p>
        </p:txBody>
      </p:sp>
      <p:sp useBgFill="1">
        <p:nvSpPr>
          <p:cNvPr id="85" name="Rectangle 84">
            <a:extLst>
              <a:ext uri="{FF2B5EF4-FFF2-40B4-BE49-F238E27FC236}">
                <a16:creationId xmlns:a16="http://schemas.microsoft.com/office/drawing/2014/main" id="{A3473CF9-37EB-43E7-89EF-D2D1C53D1D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E6B71C55-85E6-4183-A8BA-E328ADCBFD03}"/>
              </a:ext>
            </a:extLst>
          </p:cNvPr>
          <p:cNvSpPr txBox="1"/>
          <p:nvPr/>
        </p:nvSpPr>
        <p:spPr>
          <a:xfrm>
            <a:off x="2103121" y="4727173"/>
            <a:ext cx="7985759" cy="86882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a:latin typeface="+mj-lt"/>
                <a:ea typeface="+mj-ea"/>
                <a:cs typeface="+mj-cs"/>
              </a:rPr>
              <a:t>DESAFIOS</a:t>
            </a:r>
          </a:p>
        </p:txBody>
      </p:sp>
      <p:sp>
        <p:nvSpPr>
          <p:cNvPr id="87" name="Rectangle: Rounded Corners 86">
            <a:extLst>
              <a:ext uri="{FF2B5EF4-FFF2-40B4-BE49-F238E27FC236}">
                <a16:creationId xmlns:a16="http://schemas.microsoft.com/office/drawing/2014/main" id="{586B4EF9-43BA-4655-A6FF-1D8E21574C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a:blip r:embed="rId3"/>
          <a:stretch>
            <a:fillRect/>
          </a:stretch>
        </p:blipFill>
        <p:spPr>
          <a:xfrm>
            <a:off x="891695" y="801292"/>
            <a:ext cx="2834640" cy="1594485"/>
          </a:xfrm>
          <a:prstGeom prst="rect">
            <a:avLst/>
          </a:prstGeom>
        </p:spPr>
      </p:pic>
      <p:sp>
        <p:nvSpPr>
          <p:cNvPr id="14" name="Rectángulo 13">
            <a:extLst>
              <a:ext uri="{FF2B5EF4-FFF2-40B4-BE49-F238E27FC236}">
                <a16:creationId xmlns:a16="http://schemas.microsoft.com/office/drawing/2014/main" id="{0E47A7D4-4D21-4979-8F95-797FADF2050A}"/>
              </a:ext>
            </a:extLst>
          </p:cNvPr>
          <p:cNvSpPr/>
          <p:nvPr/>
        </p:nvSpPr>
        <p:spPr>
          <a:xfrm>
            <a:off x="74711" y="6464919"/>
            <a:ext cx="3841510" cy="276999"/>
          </a:xfrm>
          <a:prstGeom prst="rect">
            <a:avLst/>
          </a:prstGeom>
        </p:spPr>
        <p:txBody>
          <a:bodyPr wrap="square">
            <a:spAutoFit/>
          </a:bodyPr>
          <a:lstStyle/>
          <a:p>
            <a:pPr>
              <a:spcAft>
                <a:spcPts val="600"/>
              </a:spcAft>
            </a:pPr>
            <a:r>
              <a:rPr lang="es-CO" sz="1200" dirty="0">
                <a:hlinkClick r:id="rId4"/>
              </a:rPr>
              <a:t>http://redcol.minciencias.gov.co/vufind/Content/stats</a:t>
            </a:r>
            <a:endParaRPr lang="es-CO" sz="1200" dirty="0"/>
          </a:p>
        </p:txBody>
      </p:sp>
      <p:grpSp>
        <p:nvGrpSpPr>
          <p:cNvPr id="17" name="Grupo 16">
            <a:extLst>
              <a:ext uri="{FF2B5EF4-FFF2-40B4-BE49-F238E27FC236}">
                <a16:creationId xmlns:a16="http://schemas.microsoft.com/office/drawing/2014/main" id="{47B7398D-5F52-4935-9496-2109334CF3A5}"/>
              </a:ext>
            </a:extLst>
          </p:cNvPr>
          <p:cNvGrpSpPr/>
          <p:nvPr/>
        </p:nvGrpSpPr>
        <p:grpSpPr>
          <a:xfrm>
            <a:off x="751662" y="1824277"/>
            <a:ext cx="5359889" cy="540762"/>
            <a:chOff x="0" y="391"/>
            <a:chExt cx="6284625" cy="641889"/>
          </a:xfrm>
        </p:grpSpPr>
        <p:sp>
          <p:nvSpPr>
            <p:cNvPr id="30" name="Rectángulo 29">
              <a:extLst>
                <a:ext uri="{FF2B5EF4-FFF2-40B4-BE49-F238E27FC236}">
                  <a16:creationId xmlns:a16="http://schemas.microsoft.com/office/drawing/2014/main" id="{95322D55-C35A-42EB-BA01-72F11D769093}"/>
                </a:ext>
              </a:extLst>
            </p:cNvPr>
            <p:cNvSpPr/>
            <p:nvPr/>
          </p:nvSpPr>
          <p:spPr>
            <a:xfrm>
              <a:off x="0" y="391"/>
              <a:ext cx="6284625" cy="6418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CuadroTexto 30">
              <a:extLst>
                <a:ext uri="{FF2B5EF4-FFF2-40B4-BE49-F238E27FC236}">
                  <a16:creationId xmlns:a16="http://schemas.microsoft.com/office/drawing/2014/main" id="{C776D5E8-96BC-4766-B6D0-A541FAD1CA8F}"/>
                </a:ext>
              </a:extLst>
            </p:cNvPr>
            <p:cNvSpPr txBox="1"/>
            <p:nvPr/>
          </p:nvSpPr>
          <p:spPr>
            <a:xfrm>
              <a:off x="0" y="391"/>
              <a:ext cx="6284625" cy="6418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s-CO" sz="1800" kern="12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26" name="Rectángulo 25">
            <a:extLst>
              <a:ext uri="{FF2B5EF4-FFF2-40B4-BE49-F238E27FC236}">
                <a16:creationId xmlns:a16="http://schemas.microsoft.com/office/drawing/2014/main" id="{40448C3C-81FB-4948-8139-60FB05482DA1}"/>
              </a:ext>
            </a:extLst>
          </p:cNvPr>
          <p:cNvSpPr/>
          <p:nvPr/>
        </p:nvSpPr>
        <p:spPr>
          <a:xfrm flipH="1">
            <a:off x="5974080" y="2286000"/>
            <a:ext cx="4998719" cy="25703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1" name="Grupo 20">
            <a:extLst>
              <a:ext uri="{FF2B5EF4-FFF2-40B4-BE49-F238E27FC236}">
                <a16:creationId xmlns:a16="http://schemas.microsoft.com/office/drawing/2014/main" id="{9C2919D3-C2D4-4EC6-8A54-941FFB99AB1C}"/>
              </a:ext>
            </a:extLst>
          </p:cNvPr>
          <p:cNvGrpSpPr/>
          <p:nvPr/>
        </p:nvGrpSpPr>
        <p:grpSpPr>
          <a:xfrm>
            <a:off x="751662" y="4391836"/>
            <a:ext cx="5359889" cy="540762"/>
            <a:chOff x="0" y="2567950"/>
            <a:chExt cx="6284625" cy="641889"/>
          </a:xfrm>
        </p:grpSpPr>
        <p:sp>
          <p:nvSpPr>
            <p:cNvPr id="22" name="Rectángulo 21">
              <a:extLst>
                <a:ext uri="{FF2B5EF4-FFF2-40B4-BE49-F238E27FC236}">
                  <a16:creationId xmlns:a16="http://schemas.microsoft.com/office/drawing/2014/main" id="{A8183BD6-7F4D-45AF-8E77-6D843C6AD236}"/>
                </a:ext>
              </a:extLst>
            </p:cNvPr>
            <p:cNvSpPr/>
            <p:nvPr/>
          </p:nvSpPr>
          <p:spPr>
            <a:xfrm>
              <a:off x="0" y="2567950"/>
              <a:ext cx="6284625" cy="64188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CuadroTexto 22">
              <a:extLst>
                <a:ext uri="{FF2B5EF4-FFF2-40B4-BE49-F238E27FC236}">
                  <a16:creationId xmlns:a16="http://schemas.microsoft.com/office/drawing/2014/main" id="{644B4323-086B-4B3C-9E0F-D678630C7DCD}"/>
                </a:ext>
              </a:extLst>
            </p:cNvPr>
            <p:cNvSpPr txBox="1"/>
            <p:nvPr/>
          </p:nvSpPr>
          <p:spPr>
            <a:xfrm>
              <a:off x="0" y="2567950"/>
              <a:ext cx="6284625" cy="64188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s-CO" sz="1800" kern="1200" dirty="0">
                <a:latin typeface="Calibri" panose="020F0502020204030204" pitchFamily="34" charset="0"/>
              </a:endParaRPr>
            </a:p>
          </p:txBody>
        </p:sp>
      </p:grpSp>
      <p:sp>
        <p:nvSpPr>
          <p:cNvPr id="32" name="CuadroTexto 31">
            <a:extLst>
              <a:ext uri="{FF2B5EF4-FFF2-40B4-BE49-F238E27FC236}">
                <a16:creationId xmlns:a16="http://schemas.microsoft.com/office/drawing/2014/main" id="{32A97CA5-CD2C-471D-A468-CAA2E732391E}"/>
              </a:ext>
            </a:extLst>
          </p:cNvPr>
          <p:cNvSpPr txBox="1"/>
          <p:nvPr/>
        </p:nvSpPr>
        <p:spPr>
          <a:xfrm>
            <a:off x="1021080" y="1402080"/>
            <a:ext cx="3596640" cy="3322320"/>
          </a:xfrm>
          <a:prstGeom prst="rect">
            <a:avLst/>
          </a:prstGeom>
        </p:spPr>
        <p:txBody>
          <a:bodyPr vert="horz" lIns="91440" tIns="45720" rIns="91440" bIns="45720" rtlCol="0" anchor="b">
            <a:noAutofit/>
          </a:bodyPr>
          <a:lstStyle/>
          <a:p>
            <a:pPr lvl="0"/>
            <a:r>
              <a:rPr lang="es-CO" sz="2800" dirty="0"/>
              <a:t>Ofrecer servicio de calidad a todas  las instituciones interesadas</a:t>
            </a:r>
          </a:p>
          <a:p>
            <a:pPr lvl="0">
              <a:lnSpc>
                <a:spcPct val="90000"/>
              </a:lnSpc>
              <a:spcBef>
                <a:spcPct val="0"/>
              </a:spcBef>
              <a:spcAft>
                <a:spcPts val="600"/>
              </a:spcAft>
            </a:pPr>
            <a:endParaRPr lang="es-CO" sz="2600" dirty="0"/>
          </a:p>
        </p:txBody>
      </p:sp>
      <p:sp>
        <p:nvSpPr>
          <p:cNvPr id="3" name="Rectángulo 2"/>
          <p:cNvSpPr/>
          <p:nvPr/>
        </p:nvSpPr>
        <p:spPr>
          <a:xfrm>
            <a:off x="6583679" y="761999"/>
            <a:ext cx="3726335" cy="2677081"/>
          </a:xfrm>
          <a:prstGeom prst="rect">
            <a:avLst/>
          </a:prstGeom>
          <a:no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CuadroTexto 32">
            <a:extLst>
              <a:ext uri="{FF2B5EF4-FFF2-40B4-BE49-F238E27FC236}">
                <a16:creationId xmlns:a16="http://schemas.microsoft.com/office/drawing/2014/main" id="{32A97CA5-CD2C-471D-A468-CAA2E732391E}"/>
              </a:ext>
            </a:extLst>
          </p:cNvPr>
          <p:cNvSpPr txBox="1"/>
          <p:nvPr/>
        </p:nvSpPr>
        <p:spPr>
          <a:xfrm>
            <a:off x="6583680" y="284399"/>
            <a:ext cx="3573624" cy="2870282"/>
          </a:xfrm>
          <a:prstGeom prst="rect">
            <a:avLst/>
          </a:prstGeom>
        </p:spPr>
        <p:txBody>
          <a:bodyPr vert="horz" lIns="91440" tIns="45720" rIns="91440" bIns="45720" rtlCol="0" anchor="b">
            <a:normAutofit/>
          </a:bodyPr>
          <a:lstStyle/>
          <a:p>
            <a:pPr>
              <a:lnSpc>
                <a:spcPct val="90000"/>
              </a:lnSpc>
              <a:spcBef>
                <a:spcPct val="0"/>
              </a:spcBef>
              <a:spcAft>
                <a:spcPts val="600"/>
              </a:spcAft>
            </a:pPr>
            <a:r>
              <a:rPr lang="es-CO" sz="2800" dirty="0"/>
              <a:t>Garantizar la sostenibilidad de la iniciativa</a:t>
            </a:r>
          </a:p>
        </p:txBody>
      </p:sp>
      <p:sp>
        <p:nvSpPr>
          <p:cNvPr id="24" name="Rectángulo 23"/>
          <p:cNvSpPr/>
          <p:nvPr/>
        </p:nvSpPr>
        <p:spPr>
          <a:xfrm>
            <a:off x="975360" y="1692399"/>
            <a:ext cx="3573624" cy="3278668"/>
          </a:xfrm>
          <a:prstGeom prst="rect">
            <a:avLst/>
          </a:prstGeom>
          <a:no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089905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BA5A7F2-FC09-E74F-8A8E-A4DAE05B7055}"/>
              </a:ext>
            </a:extLst>
          </p:cNvPr>
          <p:cNvPicPr>
            <a:picLocks noChangeAspect="1"/>
          </p:cNvPicPr>
          <p:nvPr/>
        </p:nvPicPr>
        <p:blipFill rotWithShape="1">
          <a:blip r:embed="rId2"/>
          <a:srcRect l="27196" r="21986"/>
          <a:stretch/>
        </p:blipFill>
        <p:spPr>
          <a:xfrm>
            <a:off x="643467" y="-5"/>
            <a:ext cx="6082711" cy="3920044"/>
          </a:xfrm>
          <a:custGeom>
            <a:avLst/>
            <a:gdLst>
              <a:gd name="connsiteX0" fmla="*/ 0 w 6082711"/>
              <a:gd name="connsiteY0" fmla="*/ 0 h 3920044"/>
              <a:gd name="connsiteX1" fmla="*/ 6082711 w 6082711"/>
              <a:gd name="connsiteY1" fmla="*/ 0 h 3920044"/>
              <a:gd name="connsiteX2" fmla="*/ 6082711 w 6082711"/>
              <a:gd name="connsiteY2" fmla="*/ 3103225 h 3920044"/>
              <a:gd name="connsiteX3" fmla="*/ 4614930 w 6082711"/>
              <a:gd name="connsiteY3" fmla="*/ 3103225 h 3920044"/>
              <a:gd name="connsiteX4" fmla="*/ 4614930 w 6082711"/>
              <a:gd name="connsiteY4" fmla="*/ 3920044 h 3920044"/>
              <a:gd name="connsiteX5" fmla="*/ 0 w 6082711"/>
              <a:gd name="connsiteY5" fmla="*/ 392004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sp>
        <p:nvSpPr>
          <p:cNvPr id="14" name="Rectangle 13">
            <a:extLst>
              <a:ext uri="{FF2B5EF4-FFF2-40B4-BE49-F238E27FC236}">
                <a16:creationId xmlns:a16="http://schemas.microsoft.com/office/drawing/2014/main" id="{278C38CD-A630-49FF-8417-6792A2B13F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4080063"/>
            <a:ext cx="4614930" cy="2156145"/>
          </a:xfrm>
          <a:prstGeom prst="rect">
            <a:avLst/>
          </a:pr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4E941A47-6FB0-4696-A1ED-450A9DD6F989}"/>
              </a:ext>
            </a:extLst>
          </p:cNvPr>
          <p:cNvSpPr txBox="1"/>
          <p:nvPr/>
        </p:nvSpPr>
        <p:spPr>
          <a:xfrm>
            <a:off x="6091889" y="5463751"/>
            <a:ext cx="4326826" cy="830997"/>
          </a:xfrm>
          <a:prstGeom prst="rect">
            <a:avLst/>
          </a:prstGeom>
          <a:noFill/>
        </p:spPr>
        <p:txBody>
          <a:bodyPr wrap="none" rtlCol="0">
            <a:spAutoFit/>
          </a:bodyPr>
          <a:lstStyle/>
          <a:p>
            <a:r>
              <a:rPr lang="es-CO" sz="1600" dirty="0">
                <a:latin typeface="Abadi" panose="020B0604020104020204" pitchFamily="34" charset="0"/>
                <a:hlinkClick r:id="rId3"/>
              </a:rPr>
              <a:t>http://redcol.minciencias.gov.co</a:t>
            </a:r>
            <a:endParaRPr lang="es-CO" sz="1600" dirty="0">
              <a:latin typeface="Abadi" panose="020B0604020104020204" pitchFamily="34" charset="0"/>
            </a:endParaRPr>
          </a:p>
          <a:p>
            <a:r>
              <a:rPr lang="es-CO" sz="1600" dirty="0">
                <a:latin typeface="Abadi" panose="020B0604020104020204" pitchFamily="34" charset="0"/>
              </a:rPr>
              <a:t>Correo electrónico: </a:t>
            </a:r>
            <a:r>
              <a:rPr lang="es-CO" sz="1600" dirty="0">
                <a:latin typeface="Abadi" panose="020B0604020104020204" pitchFamily="34" charset="0"/>
                <a:hlinkClick r:id="rId4"/>
              </a:rPr>
              <a:t>redcol@minciencias.gov.co</a:t>
            </a:r>
            <a:endParaRPr lang="es-CO" sz="1600" dirty="0">
              <a:latin typeface="Abadi" panose="020B0604020104020204" pitchFamily="34" charset="0"/>
            </a:endParaRPr>
          </a:p>
          <a:p>
            <a:r>
              <a:rPr lang="es-CO" sz="1600" dirty="0">
                <a:latin typeface="Abadi" panose="020B0604020104020204" pitchFamily="34" charset="0"/>
              </a:rPr>
              <a:t>Teléfono  6258480  </a:t>
            </a:r>
            <a:r>
              <a:rPr lang="es-CO" sz="1600" dirty="0" err="1">
                <a:latin typeface="Abadi" panose="020B0604020104020204" pitchFamily="34" charset="0"/>
              </a:rPr>
              <a:t>ext</a:t>
            </a:r>
            <a:r>
              <a:rPr lang="es-CO" sz="1600" dirty="0">
                <a:latin typeface="Abadi" panose="020B0604020104020204" pitchFamily="34" charset="0"/>
              </a:rPr>
              <a:t>: 5702- 5700</a:t>
            </a:r>
            <a:endParaRPr lang="es-CO" sz="1200" dirty="0">
              <a:latin typeface="Abadi" panose="020B0604020104020204" pitchFamily="34" charset="0"/>
            </a:endParaRPr>
          </a:p>
        </p:txBody>
      </p:sp>
      <p:sp>
        <p:nvSpPr>
          <p:cNvPr id="10" name="CuadroTexto 9">
            <a:extLst>
              <a:ext uri="{FF2B5EF4-FFF2-40B4-BE49-F238E27FC236}">
                <a16:creationId xmlns:a16="http://schemas.microsoft.com/office/drawing/2014/main" id="{FAF48708-70B3-416E-8084-4EB0244BC3BF}"/>
              </a:ext>
            </a:extLst>
          </p:cNvPr>
          <p:cNvSpPr txBox="1"/>
          <p:nvPr/>
        </p:nvSpPr>
        <p:spPr>
          <a:xfrm>
            <a:off x="8625840" y="4221480"/>
            <a:ext cx="2758440" cy="830997"/>
          </a:xfrm>
          <a:prstGeom prst="rect">
            <a:avLst/>
          </a:prstGeom>
          <a:noFill/>
        </p:spPr>
        <p:txBody>
          <a:bodyPr wrap="square" rtlCol="0">
            <a:spAutoFit/>
          </a:bodyPr>
          <a:lstStyle/>
          <a:p>
            <a:r>
              <a:rPr lang="es-CO" sz="4800" b="1" dirty="0">
                <a:solidFill>
                  <a:srgbClr val="99CC00"/>
                </a:solidFill>
                <a:effectLst>
                  <a:outerShdw blurRad="60007" dist="200025" dir="15000000" sy="30000" kx="-1800000" algn="bl" rotWithShape="0">
                    <a:prstClr val="black">
                      <a:alpha val="32000"/>
                    </a:prstClr>
                  </a:outerShdw>
                  <a:reflection blurRad="6350" stA="60000" endA="900" endPos="60000" dist="29997" dir="5400000" sy="-100000" algn="bl" rotWithShape="0"/>
                </a:effectLst>
              </a:rPr>
              <a:t>GRACIAS</a:t>
            </a:r>
          </a:p>
        </p:txBody>
      </p:sp>
      <p:pic>
        <p:nvPicPr>
          <p:cNvPr id="2" name="Imagen 1">
            <a:extLst>
              <a:ext uri="{FF2B5EF4-FFF2-40B4-BE49-F238E27FC236}">
                <a16:creationId xmlns:a16="http://schemas.microsoft.com/office/drawing/2014/main" id="{BEFE9460-BBF7-492B-8273-A2FCAF767045}"/>
              </a:ext>
            </a:extLst>
          </p:cNvPr>
          <p:cNvPicPr>
            <a:picLocks noChangeAspect="1"/>
          </p:cNvPicPr>
          <p:nvPr/>
        </p:nvPicPr>
        <p:blipFill>
          <a:blip r:embed="rId5"/>
          <a:stretch>
            <a:fillRect/>
          </a:stretch>
        </p:blipFill>
        <p:spPr>
          <a:xfrm>
            <a:off x="7622488" y="1879648"/>
            <a:ext cx="3103133" cy="548688"/>
          </a:xfrm>
          <a:prstGeom prst="rect">
            <a:avLst/>
          </a:prstGeom>
        </p:spPr>
      </p:pic>
    </p:spTree>
    <p:extLst>
      <p:ext uri="{BB962C8B-B14F-4D97-AF65-F5344CB8AC3E}">
        <p14:creationId xmlns:p14="http://schemas.microsoft.com/office/powerpoint/2010/main" val="3394161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757"/>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image11.jpeg">
            <a:extLst>
              <a:ext uri="{FF2B5EF4-FFF2-40B4-BE49-F238E27FC236}">
                <a16:creationId xmlns:a16="http://schemas.microsoft.com/office/drawing/2014/main" id="{202CA883-05F1-421B-88A5-E6F03C633CFF}"/>
              </a:ext>
            </a:extLst>
          </p:cNvPr>
          <p:cNvPicPr/>
          <p:nvPr/>
        </p:nvPicPr>
        <p:blipFill>
          <a:blip r:embed="rId3" cstate="print"/>
          <a:stretch>
            <a:fillRect/>
          </a:stretch>
        </p:blipFill>
        <p:spPr>
          <a:xfrm>
            <a:off x="3236181" y="1463865"/>
            <a:ext cx="5462546" cy="3974002"/>
          </a:xfrm>
          <a:prstGeom prst="rect">
            <a:avLst/>
          </a:prstGeom>
        </p:spPr>
      </p:pic>
      <p:sp>
        <p:nvSpPr>
          <p:cNvPr id="4" name="Rectangle 2">
            <a:extLst>
              <a:ext uri="{FF2B5EF4-FFF2-40B4-BE49-F238E27FC236}">
                <a16:creationId xmlns:a16="http://schemas.microsoft.com/office/drawing/2014/main" id="{5C880695-F67C-4D38-9836-39CB0151AC2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603060" bIns="0" numCol="1" anchor="ctr" anchorCtr="0" compatLnSpc="1">
            <a:prstTxWarp prst="textNoShape">
              <a:avLst/>
            </a:prstTxWarp>
            <a:spAutoFit/>
          </a:bodyPr>
          <a:lstStyle/>
          <a:p>
            <a:endParaRPr lang="es-CO"/>
          </a:p>
        </p:txBody>
      </p:sp>
      <p:sp>
        <p:nvSpPr>
          <p:cNvPr id="9" name="Freeform 297">
            <a:extLst>
              <a:ext uri="{FF2B5EF4-FFF2-40B4-BE49-F238E27FC236}">
                <a16:creationId xmlns:a16="http://schemas.microsoft.com/office/drawing/2014/main" id="{04EB053E-178E-401D-A0B5-005CA8E5899C}"/>
              </a:ext>
            </a:extLst>
          </p:cNvPr>
          <p:cNvSpPr>
            <a:spLocks/>
          </p:cNvSpPr>
          <p:nvPr/>
        </p:nvSpPr>
        <p:spPr bwMode="auto">
          <a:xfrm>
            <a:off x="1935480" y="1677035"/>
            <a:ext cx="17145" cy="17145"/>
          </a:xfrm>
          <a:custGeom>
            <a:avLst/>
            <a:gdLst>
              <a:gd name="T0" fmla="+- 0 3065 3048"/>
              <a:gd name="T1" fmla="*/ T0 w 27"/>
              <a:gd name="T2" fmla="+- 0 -394 -394"/>
              <a:gd name="T3" fmla="*/ -394 h 27"/>
              <a:gd name="T4" fmla="+- 0 3058 3048"/>
              <a:gd name="T5" fmla="*/ T4 w 27"/>
              <a:gd name="T6" fmla="+- 0 -394 -394"/>
              <a:gd name="T7" fmla="*/ -394 h 27"/>
              <a:gd name="T8" fmla="+- 0 3054 3048"/>
              <a:gd name="T9" fmla="*/ T8 w 27"/>
              <a:gd name="T10" fmla="+- 0 -393 -394"/>
              <a:gd name="T11" fmla="*/ -393 h 27"/>
              <a:gd name="T12" fmla="+- 0 3049 3048"/>
              <a:gd name="T13" fmla="*/ T12 w 27"/>
              <a:gd name="T14" fmla="+- 0 -388 -394"/>
              <a:gd name="T15" fmla="*/ -388 h 27"/>
              <a:gd name="T16" fmla="+- 0 3048 3048"/>
              <a:gd name="T17" fmla="*/ T16 w 27"/>
              <a:gd name="T18" fmla="+- 0 -385 -394"/>
              <a:gd name="T19" fmla="*/ -385 h 27"/>
              <a:gd name="T20" fmla="+- 0 3048 3048"/>
              <a:gd name="T21" fmla="*/ T20 w 27"/>
              <a:gd name="T22" fmla="+- 0 -377 -394"/>
              <a:gd name="T23" fmla="*/ -377 h 27"/>
              <a:gd name="T24" fmla="+- 0 3049 3048"/>
              <a:gd name="T25" fmla="*/ T24 w 27"/>
              <a:gd name="T26" fmla="+- 0 -374 -394"/>
              <a:gd name="T27" fmla="*/ -374 h 27"/>
              <a:gd name="T28" fmla="+- 0 3054 3048"/>
              <a:gd name="T29" fmla="*/ T28 w 27"/>
              <a:gd name="T30" fmla="+- 0 -369 -394"/>
              <a:gd name="T31" fmla="*/ -369 h 27"/>
              <a:gd name="T32" fmla="+- 0 3058 3048"/>
              <a:gd name="T33" fmla="*/ T32 w 27"/>
              <a:gd name="T34" fmla="+- 0 -368 -394"/>
              <a:gd name="T35" fmla="*/ -368 h 27"/>
              <a:gd name="T36" fmla="+- 0 3065 3048"/>
              <a:gd name="T37" fmla="*/ T36 w 27"/>
              <a:gd name="T38" fmla="+- 0 -368 -394"/>
              <a:gd name="T39" fmla="*/ -368 h 27"/>
              <a:gd name="T40" fmla="+- 0 3068 3048"/>
              <a:gd name="T41" fmla="*/ T40 w 27"/>
              <a:gd name="T42" fmla="+- 0 -369 -394"/>
              <a:gd name="T43" fmla="*/ -369 h 27"/>
              <a:gd name="T44" fmla="+- 0 3073 3048"/>
              <a:gd name="T45" fmla="*/ T44 w 27"/>
              <a:gd name="T46" fmla="+- 0 -374 -394"/>
              <a:gd name="T47" fmla="*/ -374 h 27"/>
              <a:gd name="T48" fmla="+- 0 3075 3048"/>
              <a:gd name="T49" fmla="*/ T48 w 27"/>
              <a:gd name="T50" fmla="+- 0 -377 -394"/>
              <a:gd name="T51" fmla="*/ -377 h 27"/>
              <a:gd name="T52" fmla="+- 0 3075 3048"/>
              <a:gd name="T53" fmla="*/ T52 w 27"/>
              <a:gd name="T54" fmla="+- 0 -385 -394"/>
              <a:gd name="T55" fmla="*/ -385 h 27"/>
              <a:gd name="T56" fmla="+- 0 3073 3048"/>
              <a:gd name="T57" fmla="*/ T56 w 27"/>
              <a:gd name="T58" fmla="+- 0 -388 -394"/>
              <a:gd name="T59" fmla="*/ -388 h 27"/>
              <a:gd name="T60" fmla="+- 0 3068 3048"/>
              <a:gd name="T61" fmla="*/ T60 w 27"/>
              <a:gd name="T62" fmla="+- 0 -393 -394"/>
              <a:gd name="T63" fmla="*/ -393 h 27"/>
              <a:gd name="T64" fmla="+- 0 3065 3048"/>
              <a:gd name="T65" fmla="*/ T64 w 27"/>
              <a:gd name="T66" fmla="+- 0 -394 -394"/>
              <a:gd name="T67" fmla="*/ -394 h 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27" h="27">
                <a:moveTo>
                  <a:pt x="17" y="0"/>
                </a:moveTo>
                <a:lnTo>
                  <a:pt x="10" y="0"/>
                </a:lnTo>
                <a:lnTo>
                  <a:pt x="6" y="1"/>
                </a:lnTo>
                <a:lnTo>
                  <a:pt x="1" y="6"/>
                </a:lnTo>
                <a:lnTo>
                  <a:pt x="0" y="9"/>
                </a:lnTo>
                <a:lnTo>
                  <a:pt x="0" y="17"/>
                </a:lnTo>
                <a:lnTo>
                  <a:pt x="1" y="20"/>
                </a:lnTo>
                <a:lnTo>
                  <a:pt x="6" y="25"/>
                </a:lnTo>
                <a:lnTo>
                  <a:pt x="10" y="26"/>
                </a:lnTo>
                <a:lnTo>
                  <a:pt x="17" y="26"/>
                </a:lnTo>
                <a:lnTo>
                  <a:pt x="20" y="25"/>
                </a:lnTo>
                <a:lnTo>
                  <a:pt x="25" y="20"/>
                </a:lnTo>
                <a:lnTo>
                  <a:pt x="27" y="17"/>
                </a:lnTo>
                <a:lnTo>
                  <a:pt x="27" y="9"/>
                </a:lnTo>
                <a:lnTo>
                  <a:pt x="25" y="6"/>
                </a:lnTo>
                <a:lnTo>
                  <a:pt x="20" y="1"/>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CO"/>
          </a:p>
        </p:txBody>
      </p:sp>
      <p:sp>
        <p:nvSpPr>
          <p:cNvPr id="5" name="Rectangle 3">
            <a:extLst>
              <a:ext uri="{FF2B5EF4-FFF2-40B4-BE49-F238E27FC236}">
                <a16:creationId xmlns:a16="http://schemas.microsoft.com/office/drawing/2014/main" id="{E9CEFB6F-6F80-424F-AE96-FBE4061AB7FC}"/>
              </a:ext>
            </a:extLst>
          </p:cNvPr>
          <p:cNvSpPr>
            <a:spLocks noChangeArrowheads="1"/>
          </p:cNvSpPr>
          <p:nvPr/>
        </p:nvSpPr>
        <p:spPr bwMode="auto">
          <a:xfrm>
            <a:off x="120072" y="6245710"/>
            <a:ext cx="3899073" cy="485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3805" rIns="60306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CO" sz="1000" i="0" u="none" strike="noStrike" cap="none" normalizeH="0" baseline="0" dirty="0">
                <a:ln>
                  <a:noFill/>
                </a:ln>
                <a:effectLst/>
                <a:ea typeface="Calibri" panose="020F0502020204030204" pitchFamily="34" charset="0"/>
                <a:cs typeface="Calibri" panose="020F0502020204030204" pitchFamily="34" charset="0"/>
              </a:rPr>
              <a:t>Ciencia abierta.</a:t>
            </a:r>
          </a:p>
          <a:p>
            <a:pPr eaLnBrk="0" fontAlgn="base" hangingPunct="0">
              <a:spcBef>
                <a:spcPct val="0"/>
              </a:spcBef>
              <a:spcAft>
                <a:spcPct val="0"/>
              </a:spcAft>
            </a:pPr>
            <a:r>
              <a:rPr kumimoji="0" lang="es-ES" altLang="es-CO" sz="1000" i="0" u="none" strike="noStrike" cap="none" normalizeH="0" baseline="0" dirty="0">
                <a:ln>
                  <a:noFill/>
                </a:ln>
                <a:effectLst/>
                <a:ea typeface="Calibri" panose="020F0502020204030204" pitchFamily="34" charset="0"/>
                <a:cs typeface="Calibri" panose="020F0502020204030204" pitchFamily="34" charset="0"/>
              </a:rPr>
              <a:t>Reporte  para tomadores </a:t>
            </a:r>
            <a:r>
              <a:rPr lang="es-ES" altLang="es-CO" sz="1000" dirty="0">
                <a:ea typeface="Century Gothic" panose="020B0502020202020204" pitchFamily="34" charset="0"/>
                <a:cs typeface="Century Gothic" panose="020B0502020202020204" pitchFamily="34" charset="0"/>
              </a:rPr>
              <a:t>de decisiones</a:t>
            </a:r>
            <a:r>
              <a:rPr kumimoji="0" lang="es-ES" altLang="es-CO" sz="1000" i="0" u="none" strike="noStrike" cap="none" normalizeH="0" baseline="0" dirty="0">
                <a:ln>
                  <a:noFill/>
                </a:ln>
                <a:effectLst/>
                <a:ea typeface="Calibri" panose="020F0502020204030204" pitchFamily="34" charset="0"/>
                <a:cs typeface="Calibri" panose="020F0502020204030204" pitchFamily="34" charset="0"/>
              </a:rPr>
              <a:t>. </a:t>
            </a:r>
            <a:r>
              <a:rPr lang="es-ES" sz="900" dirty="0"/>
              <a:t>Paola Andrea Ramírez Daniel </a:t>
            </a:r>
            <a:r>
              <a:rPr lang="es-ES" sz="900" dirty="0" err="1"/>
              <a:t>Samoilovich</a:t>
            </a:r>
            <a:r>
              <a:rPr lang="es-ES" sz="900" dirty="0"/>
              <a:t> </a:t>
            </a:r>
            <a:r>
              <a:rPr kumimoji="0" lang="es-ES" altLang="es-CO" sz="1000" i="0" u="none" strike="noStrike" cap="none" normalizeH="0" baseline="0" dirty="0">
                <a:ln>
                  <a:noFill/>
                </a:ln>
                <a:effectLst/>
                <a:ea typeface="Century Gothic" panose="020B0502020202020204" pitchFamily="34" charset="0"/>
                <a:cs typeface="Century Gothic" panose="020B0502020202020204" pitchFamily="34" charset="0"/>
              </a:rPr>
              <a:t>. </a:t>
            </a:r>
            <a:r>
              <a:rPr kumimoji="0" lang="es-ES" altLang="es-CO" sz="900" i="0" u="none" strike="noStrike" cap="none" normalizeH="0" baseline="0" dirty="0">
                <a:ln>
                  <a:noFill/>
                </a:ln>
                <a:effectLst/>
                <a:ea typeface="Century Gothic" panose="020B0502020202020204" pitchFamily="34" charset="0"/>
                <a:cs typeface="Century Gothic" panose="020B0502020202020204" pitchFamily="34" charset="0"/>
              </a:rPr>
              <a:t>2da edición – Abril 2019</a:t>
            </a:r>
            <a:endParaRPr kumimoji="0" lang="es-ES" altLang="es-CO" sz="800" i="0" u="none" strike="noStrike" cap="none" normalizeH="0" baseline="0" dirty="0">
              <a:ln>
                <a:noFill/>
              </a:ln>
              <a:effectLst/>
            </a:endParaRPr>
          </a:p>
        </p:txBody>
      </p:sp>
    </p:spTree>
    <p:extLst>
      <p:ext uri="{BB962C8B-B14F-4D97-AF65-F5344CB8AC3E}">
        <p14:creationId xmlns:p14="http://schemas.microsoft.com/office/powerpoint/2010/main" val="226468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rotWithShape="1">
          <a:blip r:embed="rId3"/>
          <a:srcRect/>
          <a:stretch/>
        </p:blipFill>
        <p:spPr>
          <a:xfrm>
            <a:off x="-1" y="10"/>
            <a:ext cx="12192000" cy="6857990"/>
          </a:xfrm>
          <a:prstGeom prst="rect">
            <a:avLst/>
          </a:prstGeom>
        </p:spPr>
      </p:pic>
      <p:sp>
        <p:nvSpPr>
          <p:cNvPr id="4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7" name="CuadroTexto 6">
            <a:extLst>
              <a:ext uri="{FF2B5EF4-FFF2-40B4-BE49-F238E27FC236}">
                <a16:creationId xmlns:a16="http://schemas.microsoft.com/office/drawing/2014/main" id="{C467CC94-7446-B544-B5C0-38B05A09EA1B}"/>
              </a:ext>
            </a:extLst>
          </p:cNvPr>
          <p:cNvSpPr txBox="1"/>
          <p:nvPr/>
        </p:nvSpPr>
        <p:spPr>
          <a:xfrm>
            <a:off x="709448" y="1913950"/>
            <a:ext cx="4204137" cy="13427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a:latin typeface="+mj-lt"/>
                <a:ea typeface="+mj-ea"/>
                <a:cs typeface="+mj-cs"/>
              </a:rPr>
              <a:t>LÍNEAS DE TRABAJO REDCOL</a:t>
            </a:r>
          </a:p>
        </p:txBody>
      </p:sp>
      <p:cxnSp>
        <p:nvCxnSpPr>
          <p:cNvPr id="49" name="Straight Connector 48">
            <a:extLst>
              <a:ext uri="{FF2B5EF4-FFF2-40B4-BE49-F238E27FC236}">
                <a16:creationId xmlns:a16="http://schemas.microsoft.com/office/drawing/2014/main"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3" name="Rectángulo 22">
            <a:extLst>
              <a:ext uri="{FF2B5EF4-FFF2-40B4-BE49-F238E27FC236}">
                <a16:creationId xmlns:a16="http://schemas.microsoft.com/office/drawing/2014/main" id="{4D3A6BAB-3107-4B7E-B80E-B1D5178F0408}"/>
              </a:ext>
            </a:extLst>
          </p:cNvPr>
          <p:cNvSpPr/>
          <p:nvPr/>
        </p:nvSpPr>
        <p:spPr>
          <a:xfrm>
            <a:off x="5407759" y="811986"/>
            <a:ext cx="5684962" cy="2068195"/>
          </a:xfrm>
          <a:prstGeom prst="rect">
            <a:avLst/>
          </a:prstGeom>
        </p:spPr>
        <p:txBody>
          <a:bodyPr wrap="square">
            <a:spAutoFit/>
          </a:bodyPr>
          <a:lstStyle/>
          <a:p>
            <a:pPr marL="270510" algn="just">
              <a:lnSpc>
                <a:spcPct val="107000"/>
              </a:lnSpc>
              <a:spcAft>
                <a:spcPts val="600"/>
              </a:spcAft>
            </a:pPr>
            <a:r>
              <a:rPr lang="es-CO" sz="2400" i="1" dirty="0"/>
              <a:t>Establecer directrices y mecanismos de interrelación para la ciencia abierta entre los diferentes actores del </a:t>
            </a:r>
            <a:r>
              <a:rPr lang="es-CO" sz="2400" i="1" dirty="0" err="1"/>
              <a:t>SNCTeI</a:t>
            </a:r>
            <a:r>
              <a:rPr lang="es-CO" sz="2400" i="1" dirty="0"/>
              <a:t> con el fin de avanzar en la implementación de los componentes de la política. </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2" name="Diagrama 21">
            <a:extLst>
              <a:ext uri="{FF2B5EF4-FFF2-40B4-BE49-F238E27FC236}">
                <a16:creationId xmlns:a16="http://schemas.microsoft.com/office/drawing/2014/main" id="{6584E41F-B93C-4A78-9946-38F1BF5CF9C9}"/>
              </a:ext>
            </a:extLst>
          </p:cNvPr>
          <p:cNvGraphicFramePr/>
          <p:nvPr>
            <p:extLst>
              <p:ext uri="{D42A27DB-BD31-4B8C-83A1-F6EECF244321}">
                <p14:modId xmlns:p14="http://schemas.microsoft.com/office/powerpoint/2010/main" val="3094248048"/>
              </p:ext>
            </p:extLst>
          </p:nvPr>
        </p:nvGraphicFramePr>
        <p:xfrm>
          <a:off x="525516" y="3417573"/>
          <a:ext cx="4593021" cy="26198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94032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9BD0A92D-399A-41B4-B955-6B72A41B74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42264" y="0"/>
            <a:ext cx="934973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id="{D6A49DF9-534D-4905-8F46-02AB63EB6F3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59" name="Freeform 56">
            <a:extLst>
              <a:ext uri="{FF2B5EF4-FFF2-40B4-BE49-F238E27FC236}">
                <a16:creationId xmlns:a16="http://schemas.microsoft.com/office/drawing/2014/main" id="{9FA51AA9-DFBD-4CB2-9C70-26DAC24A34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35021" y="2"/>
            <a:ext cx="4305922" cy="3193227"/>
          </a:xfrm>
          <a:custGeom>
            <a:avLst/>
            <a:gdLst>
              <a:gd name="connsiteX0" fmla="*/ 268379 w 4305922"/>
              <a:gd name="connsiteY0" fmla="*/ 0 h 3193227"/>
              <a:gd name="connsiteX1" fmla="*/ 4037544 w 4305922"/>
              <a:gd name="connsiteY1" fmla="*/ 0 h 3193227"/>
              <a:gd name="connsiteX2" fmla="*/ 4046072 w 4305922"/>
              <a:gd name="connsiteY2" fmla="*/ 14037 h 3193227"/>
              <a:gd name="connsiteX3" fmla="*/ 4305922 w 4305922"/>
              <a:gd name="connsiteY3" fmla="*/ 1040266 h 3193227"/>
              <a:gd name="connsiteX4" fmla="*/ 2152962 w 4305922"/>
              <a:gd name="connsiteY4" fmla="*/ 3193227 h 3193227"/>
              <a:gd name="connsiteX5" fmla="*/ 0 w 4305922"/>
              <a:gd name="connsiteY5" fmla="*/ 1040266 h 3193227"/>
              <a:gd name="connsiteX6" fmla="*/ 259851 w 4305922"/>
              <a:gd name="connsiteY6" fmla="*/ 14037 h 3193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922" h="3193227">
                <a:moveTo>
                  <a:pt x="268379" y="0"/>
                </a:moveTo>
                <a:lnTo>
                  <a:pt x="4037544" y="0"/>
                </a:lnTo>
                <a:lnTo>
                  <a:pt x="4046072" y="14037"/>
                </a:lnTo>
                <a:cubicBezTo>
                  <a:pt x="4211790" y="319097"/>
                  <a:pt x="4305922" y="668689"/>
                  <a:pt x="4305922" y="1040266"/>
                </a:cubicBezTo>
                <a:cubicBezTo>
                  <a:pt x="4305922" y="2229314"/>
                  <a:pt x="3342009" y="3193227"/>
                  <a:pt x="2152962" y="3193227"/>
                </a:cubicBezTo>
                <a:cubicBezTo>
                  <a:pt x="963913" y="3193227"/>
                  <a:pt x="0" y="2229314"/>
                  <a:pt x="0" y="1040266"/>
                </a:cubicBezTo>
                <a:cubicBezTo>
                  <a:pt x="0" y="668689"/>
                  <a:pt x="94133" y="319097"/>
                  <a:pt x="259851" y="1403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rotWithShape="1">
          <a:blip r:embed="rId4">
            <a:alphaModFix/>
            <a:extLst/>
          </a:blip>
          <a:srcRect l="13588" r="12004" b="-2"/>
          <a:stretch/>
        </p:blipFill>
        <p:spPr>
          <a:xfrm>
            <a:off x="3347837" y="1"/>
            <a:ext cx="4063868" cy="3072200"/>
          </a:xfrm>
          <a:custGeom>
            <a:avLst/>
            <a:gdLst>
              <a:gd name="connsiteX0" fmla="*/ 288818 w 4063868"/>
              <a:gd name="connsiteY0" fmla="*/ 0 h 3072200"/>
              <a:gd name="connsiteX1" fmla="*/ 3775050 w 4063868"/>
              <a:gd name="connsiteY1" fmla="*/ 0 h 3072200"/>
              <a:gd name="connsiteX2" fmla="*/ 3818625 w 4063868"/>
              <a:gd name="connsiteY2" fmla="*/ 71726 h 3072200"/>
              <a:gd name="connsiteX3" fmla="*/ 4063868 w 4063868"/>
              <a:gd name="connsiteY3" fmla="*/ 1040266 h 3072200"/>
              <a:gd name="connsiteX4" fmla="*/ 2031934 w 4063868"/>
              <a:gd name="connsiteY4" fmla="*/ 3072200 h 3072200"/>
              <a:gd name="connsiteX5" fmla="*/ 0 w 4063868"/>
              <a:gd name="connsiteY5" fmla="*/ 1040266 h 3072200"/>
              <a:gd name="connsiteX6" fmla="*/ 245244 w 4063868"/>
              <a:gd name="connsiteY6" fmla="*/ 71726 h 30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3868" h="3072200">
                <a:moveTo>
                  <a:pt x="288818" y="0"/>
                </a:moveTo>
                <a:lnTo>
                  <a:pt x="3775050" y="0"/>
                </a:lnTo>
                <a:lnTo>
                  <a:pt x="3818625" y="71726"/>
                </a:lnTo>
                <a:cubicBezTo>
                  <a:pt x="3975028" y="359637"/>
                  <a:pt x="4063868" y="689577"/>
                  <a:pt x="4063868" y="1040266"/>
                </a:cubicBezTo>
                <a:cubicBezTo>
                  <a:pt x="4063868" y="2162473"/>
                  <a:pt x="3154140" y="3072200"/>
                  <a:pt x="2031934" y="3072200"/>
                </a:cubicBezTo>
                <a:cubicBezTo>
                  <a:pt x="909728" y="3072200"/>
                  <a:pt x="0" y="2162473"/>
                  <a:pt x="0" y="1040266"/>
                </a:cubicBezTo>
                <a:cubicBezTo>
                  <a:pt x="0" y="689577"/>
                  <a:pt x="88841" y="359637"/>
                  <a:pt x="245244" y="71726"/>
                </a:cubicBezTo>
                <a:close/>
              </a:path>
            </a:pathLst>
          </a:custGeom>
          <a:effectLst>
            <a:softEdge rad="0"/>
          </a:effectLst>
        </p:spPr>
      </p:pic>
      <p:sp>
        <p:nvSpPr>
          <p:cNvPr id="61" name="Freeform 58">
            <a:extLst>
              <a:ext uri="{FF2B5EF4-FFF2-40B4-BE49-F238E27FC236}">
                <a16:creationId xmlns:a16="http://schemas.microsoft.com/office/drawing/2014/main" id="{D5905D0D-FE5E-454B-A340-4DE821C09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5658" y="1424717"/>
            <a:ext cx="4506342" cy="5442758"/>
          </a:xfrm>
          <a:custGeom>
            <a:avLst/>
            <a:gdLst>
              <a:gd name="connsiteX0" fmla="*/ 3034499 w 4506342"/>
              <a:gd name="connsiteY0" fmla="*/ 0 h 5442758"/>
              <a:gd name="connsiteX1" fmla="*/ 4480922 w 4506342"/>
              <a:gd name="connsiteY1" fmla="*/ 366248 h 5442758"/>
              <a:gd name="connsiteX2" fmla="*/ 4506342 w 4506342"/>
              <a:gd name="connsiteY2" fmla="*/ 381691 h 5442758"/>
              <a:gd name="connsiteX3" fmla="*/ 4506342 w 4506342"/>
              <a:gd name="connsiteY3" fmla="*/ 5442758 h 5442758"/>
              <a:gd name="connsiteX4" fmla="*/ 1193461 w 4506342"/>
              <a:gd name="connsiteY4" fmla="*/ 5442758 h 5442758"/>
              <a:gd name="connsiteX5" fmla="*/ 1104276 w 4506342"/>
              <a:gd name="connsiteY5" fmla="*/ 5376066 h 5442758"/>
              <a:gd name="connsiteX6" fmla="*/ 0 w 4506342"/>
              <a:gd name="connsiteY6" fmla="*/ 3034499 h 5442758"/>
              <a:gd name="connsiteX7" fmla="*/ 3034499 w 4506342"/>
              <a:gd name="connsiteY7" fmla="*/ 0 h 544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6342" h="5442758">
                <a:moveTo>
                  <a:pt x="3034499" y="0"/>
                </a:moveTo>
                <a:cubicBezTo>
                  <a:pt x="3558220" y="0"/>
                  <a:pt x="4050953" y="132675"/>
                  <a:pt x="4480922" y="366248"/>
                </a:cubicBezTo>
                <a:lnTo>
                  <a:pt x="4506342" y="381691"/>
                </a:lnTo>
                <a:lnTo>
                  <a:pt x="4506342" y="5442758"/>
                </a:lnTo>
                <a:lnTo>
                  <a:pt x="1193461" y="5442758"/>
                </a:lnTo>
                <a:lnTo>
                  <a:pt x="1104276" y="5376066"/>
                </a:lnTo>
                <a:cubicBezTo>
                  <a:pt x="429867" y="4819495"/>
                  <a:pt x="0" y="3977198"/>
                  <a:pt x="0" y="3034499"/>
                </a:cubicBezTo>
                <a:cubicBezTo>
                  <a:pt x="0" y="1358591"/>
                  <a:pt x="1358591" y="0"/>
                  <a:pt x="3034499"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ángulo 1">
            <a:extLst>
              <a:ext uri="{FF2B5EF4-FFF2-40B4-BE49-F238E27FC236}">
                <a16:creationId xmlns:a16="http://schemas.microsoft.com/office/drawing/2014/main" id="{602C8B2C-7A65-4B8F-B386-01CFBEB7A536}"/>
              </a:ext>
            </a:extLst>
          </p:cNvPr>
          <p:cNvSpPr/>
          <p:nvPr/>
        </p:nvSpPr>
        <p:spPr>
          <a:xfrm>
            <a:off x="8350900" y="2690336"/>
            <a:ext cx="3517639" cy="3477875"/>
          </a:xfrm>
          <a:prstGeom prst="rect">
            <a:avLst/>
          </a:prstGeom>
        </p:spPr>
        <p:txBody>
          <a:bodyPr wrap="square">
            <a:spAutoFit/>
          </a:bodyPr>
          <a:lstStyle/>
          <a:p>
            <a:pPr algn="just"/>
            <a:r>
              <a:rPr lang="es-CO" sz="2000" dirty="0">
                <a:latin typeface="Calibri" panose="020F0502020204030204" pitchFamily="34" charset="0"/>
                <a:ea typeface="Calibri" panose="020F0502020204030204" pitchFamily="34" charset="0"/>
                <a:cs typeface="Times New Roman" panose="02020603050405020304" pitchFamily="18" charset="0"/>
              </a:rPr>
              <a:t>Fortalecimiento del acceso abierto de la producción científica nacional, para ello promoverá la creación de repositorios institucionales de investigación, generará sus directrices, participará en proyectos internacionales de intercambio de información científica y desarrollará servicios y métricas.</a:t>
            </a:r>
          </a:p>
        </p:txBody>
      </p:sp>
      <p:sp>
        <p:nvSpPr>
          <p:cNvPr id="10" name="CuadroTexto 9">
            <a:extLst>
              <a:ext uri="{FF2B5EF4-FFF2-40B4-BE49-F238E27FC236}">
                <a16:creationId xmlns:a16="http://schemas.microsoft.com/office/drawing/2014/main" id="{8EB87D6C-CB9D-4F69-8610-AE9FFF8B0B01}"/>
              </a:ext>
            </a:extLst>
          </p:cNvPr>
          <p:cNvSpPr txBox="1"/>
          <p:nvPr/>
        </p:nvSpPr>
        <p:spPr>
          <a:xfrm>
            <a:off x="-442789" y="3980237"/>
            <a:ext cx="8672295" cy="72774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solidFill>
                  <a:srgbClr val="FF6600"/>
                </a:solidFill>
                <a:latin typeface="+mj-lt"/>
                <a:ea typeface="+mj-ea"/>
                <a:cs typeface="+mj-cs"/>
              </a:rPr>
              <a:t>ACCESO ABIERTO Y</a:t>
            </a:r>
            <a:r>
              <a:rPr lang="en-US" sz="4000" b="1" kern="1200" dirty="0">
                <a:solidFill>
                  <a:srgbClr val="FF6600"/>
                </a:solidFill>
                <a:latin typeface="+mj-lt"/>
                <a:ea typeface="+mj-ea"/>
                <a:cs typeface="+mj-cs"/>
              </a:rPr>
              <a:t>  </a:t>
            </a:r>
            <a:r>
              <a:rPr lang="en-US" sz="4000" b="1" kern="1200" dirty="0" err="1">
                <a:solidFill>
                  <a:srgbClr val="FF6600"/>
                </a:solidFill>
                <a:latin typeface="+mj-lt"/>
                <a:ea typeface="+mj-ea"/>
                <a:cs typeface="+mj-cs"/>
              </a:rPr>
              <a:t>RedCol</a:t>
            </a:r>
            <a:r>
              <a:rPr lang="en-US" sz="4000" b="1" kern="1200" dirty="0">
                <a:solidFill>
                  <a:srgbClr val="FFFFFF"/>
                </a:solidFill>
                <a:latin typeface="+mj-lt"/>
                <a:ea typeface="+mj-ea"/>
                <a:cs typeface="+mj-cs"/>
              </a:rPr>
              <a:t>?</a:t>
            </a:r>
            <a:endParaRPr lang="en-US" sz="4000" kern="1200" dirty="0">
              <a:solidFill>
                <a:srgbClr val="FFFFFF"/>
              </a:solidFill>
              <a:latin typeface="+mj-lt"/>
              <a:ea typeface="+mj-ea"/>
              <a:cs typeface="+mj-cs"/>
            </a:endParaRPr>
          </a:p>
        </p:txBody>
      </p:sp>
    </p:spTree>
    <p:extLst>
      <p:ext uri="{BB962C8B-B14F-4D97-AF65-F5344CB8AC3E}">
        <p14:creationId xmlns:p14="http://schemas.microsoft.com/office/powerpoint/2010/main" val="1385231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rotWithShape="1">
          <a:blip r:embed="rId3">
            <a:extLst/>
          </a:blip>
          <a:srcRect/>
          <a:stretch/>
        </p:blipFill>
        <p:spPr>
          <a:xfrm>
            <a:off x="0" y="0"/>
            <a:ext cx="12192000" cy="6858000"/>
          </a:xfrm>
          <a:prstGeom prst="rect">
            <a:avLst/>
          </a:prstGeom>
          <a:noFill/>
        </p:spPr>
      </p:pic>
      <p:sp>
        <p:nvSpPr>
          <p:cNvPr id="2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7" name="Straight Connector 26">
            <a:extLst>
              <a:ext uri="{FF2B5EF4-FFF2-40B4-BE49-F238E27FC236}">
                <a16:creationId xmlns:a16="http://schemas.microsoft.com/office/drawing/2014/main"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graphicFrame>
        <p:nvGraphicFramePr>
          <p:cNvPr id="3" name="Diagrama 2">
            <a:extLst>
              <a:ext uri="{FF2B5EF4-FFF2-40B4-BE49-F238E27FC236}">
                <a16:creationId xmlns:a16="http://schemas.microsoft.com/office/drawing/2014/main" id="{E5375837-0452-4DF1-989B-C232BA8C0C18}"/>
              </a:ext>
            </a:extLst>
          </p:cNvPr>
          <p:cNvGraphicFramePr/>
          <p:nvPr>
            <p:extLst>
              <p:ext uri="{D42A27DB-BD31-4B8C-83A1-F6EECF244321}">
                <p14:modId xmlns:p14="http://schemas.microsoft.com/office/powerpoint/2010/main" val="4105568216"/>
              </p:ext>
            </p:extLst>
          </p:nvPr>
        </p:nvGraphicFramePr>
        <p:xfrm>
          <a:off x="2146039" y="270590"/>
          <a:ext cx="9762608" cy="5887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011BCEE1-CE1F-455F-8897-6D0C7B3355F1}"/>
              </a:ext>
            </a:extLst>
          </p:cNvPr>
          <p:cNvSpPr txBox="1"/>
          <p:nvPr/>
        </p:nvSpPr>
        <p:spPr>
          <a:xfrm rot="16200000">
            <a:off x="-1020948" y="3085261"/>
            <a:ext cx="3852041" cy="110101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solidFill>
                  <a:srgbClr val="FF6600"/>
                </a:solidFill>
                <a:latin typeface="+mj-lt"/>
                <a:ea typeface="+mj-ea"/>
                <a:cs typeface="+mj-cs"/>
              </a:rPr>
              <a:t>ACCESO ABIERTO</a:t>
            </a:r>
          </a:p>
        </p:txBody>
      </p:sp>
    </p:spTree>
    <p:extLst>
      <p:ext uri="{BB962C8B-B14F-4D97-AF65-F5344CB8AC3E}">
        <p14:creationId xmlns:p14="http://schemas.microsoft.com/office/powerpoint/2010/main" val="3049686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D898B8EB-E53C-4E72-9817-B4BFCAD73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Freeform: Shape 71">
            <a:extLst>
              <a:ext uri="{FF2B5EF4-FFF2-40B4-BE49-F238E27FC236}">
                <a16:creationId xmlns:a16="http://schemas.microsoft.com/office/drawing/2014/main" id="{4E130362-2F35-4AB7-9EA5-DBC0F771A5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4" name="Freeform: Shape 73">
            <a:extLst>
              <a:ext uri="{FF2B5EF4-FFF2-40B4-BE49-F238E27FC236}">
                <a16:creationId xmlns:a16="http://schemas.microsoft.com/office/drawing/2014/main" id="{56BE988C-7A5B-41EC-A46C-AEA93D8D32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E6B71C55-85E6-4183-A8BA-E328ADCBFD03}"/>
              </a:ext>
            </a:extLst>
          </p:cNvPr>
          <p:cNvSpPr txBox="1"/>
          <p:nvPr/>
        </p:nvSpPr>
        <p:spPr>
          <a:xfrm>
            <a:off x="475488" y="1124712"/>
            <a:ext cx="4023360" cy="32004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dirty="0">
                <a:solidFill>
                  <a:srgbClr val="FF6600"/>
                </a:solidFill>
                <a:latin typeface="+mj-lt"/>
                <a:ea typeface="+mj-ea"/>
                <a:cs typeface="+mj-cs"/>
              </a:rPr>
              <a:t>AVANCES</a:t>
            </a:r>
          </a:p>
        </p:txBody>
      </p:sp>
      <p:sp>
        <p:nvSpPr>
          <p:cNvPr id="76" name="Rectangle 75">
            <a:extLst>
              <a:ext uri="{FF2B5EF4-FFF2-40B4-BE49-F238E27FC236}">
                <a16:creationId xmlns:a16="http://schemas.microsoft.com/office/drawing/2014/main" id="{E3CB1EC0-40A9-4D5E-B7E2-6E3423CE28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DCBE52EF-2889-423F-947C-0E44A760D6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a:blip r:embed="rId3"/>
          <a:stretch>
            <a:fillRect/>
          </a:stretch>
        </p:blipFill>
        <p:spPr>
          <a:xfrm>
            <a:off x="8706042" y="3817048"/>
            <a:ext cx="3236976" cy="1820799"/>
          </a:xfrm>
          <a:prstGeom prst="rect">
            <a:avLst/>
          </a:prstGeom>
        </p:spPr>
      </p:pic>
      <p:sp>
        <p:nvSpPr>
          <p:cNvPr id="14" name="Rectángulo 13">
            <a:extLst>
              <a:ext uri="{FF2B5EF4-FFF2-40B4-BE49-F238E27FC236}">
                <a16:creationId xmlns:a16="http://schemas.microsoft.com/office/drawing/2014/main" id="{0E47A7D4-4D21-4979-8F95-797FADF2050A}"/>
              </a:ext>
            </a:extLst>
          </p:cNvPr>
          <p:cNvSpPr/>
          <p:nvPr/>
        </p:nvSpPr>
        <p:spPr>
          <a:xfrm>
            <a:off x="74711" y="6464919"/>
            <a:ext cx="3841510" cy="276999"/>
          </a:xfrm>
          <a:prstGeom prst="rect">
            <a:avLst/>
          </a:prstGeom>
        </p:spPr>
        <p:txBody>
          <a:bodyPr wrap="square">
            <a:spAutoFit/>
          </a:bodyPr>
          <a:lstStyle/>
          <a:p>
            <a:pPr>
              <a:spcAft>
                <a:spcPts val="600"/>
              </a:spcAft>
            </a:pPr>
            <a:r>
              <a:rPr lang="es-CO" sz="1200" dirty="0">
                <a:hlinkClick r:id="rId4"/>
              </a:rPr>
              <a:t>http://redcol.colciencias.gov.co/vufind/Content/stats</a:t>
            </a:r>
            <a:endParaRPr lang="es-CO" sz="1200"/>
          </a:p>
        </p:txBody>
      </p:sp>
    </p:spTree>
    <p:extLst>
      <p:ext uri="{BB962C8B-B14F-4D97-AF65-F5344CB8AC3E}">
        <p14:creationId xmlns:p14="http://schemas.microsoft.com/office/powerpoint/2010/main" val="3339891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A9120B09-F6CA-437E-B1DE-587311BBBA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8" name="Rectangle 67">
            <a:extLst>
              <a:ext uri="{FF2B5EF4-FFF2-40B4-BE49-F238E27FC236}">
                <a16:creationId xmlns:a16="http://schemas.microsoft.com/office/drawing/2014/main" id="{A3473CF9-37EB-43E7-89EF-D2D1C53D1D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C467CC94-7446-B544-B5C0-38B05A09EA1B}"/>
              </a:ext>
            </a:extLst>
          </p:cNvPr>
          <p:cNvSpPr txBox="1"/>
          <p:nvPr/>
        </p:nvSpPr>
        <p:spPr>
          <a:xfrm>
            <a:off x="2103121" y="4727173"/>
            <a:ext cx="7985759" cy="86882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b="1">
                <a:latin typeface="+mj-lt"/>
                <a:ea typeface="+mj-ea"/>
                <a:cs typeface="+mj-cs"/>
              </a:rPr>
              <a:t>DIRECTRICES PARA REPOSITORIOS DE INVESTIGACIÓN</a:t>
            </a:r>
          </a:p>
        </p:txBody>
      </p:sp>
      <p:sp>
        <p:nvSpPr>
          <p:cNvPr id="70" name="Rectangle: Rounded Corners 69">
            <a:extLst>
              <a:ext uri="{FF2B5EF4-FFF2-40B4-BE49-F238E27FC236}">
                <a16:creationId xmlns:a16="http://schemas.microsoft.com/office/drawing/2014/main" id="{586B4EF9-43BA-4655-A6FF-1D8E21574C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Imagen 4">
            <a:extLst>
              <a:ext uri="{FF2B5EF4-FFF2-40B4-BE49-F238E27FC236}">
                <a16:creationId xmlns:a16="http://schemas.microsoft.com/office/drawing/2014/main" id="{2E3DABC6-7F1E-8543-B931-211127F5F764}"/>
              </a:ext>
            </a:extLst>
          </p:cNvPr>
          <p:cNvPicPr>
            <a:picLocks noChangeAspect="1"/>
          </p:cNvPicPr>
          <p:nvPr/>
        </p:nvPicPr>
        <p:blipFill rotWithShape="1">
          <a:blip r:embed="rId3">
            <a:extLst/>
          </a:blip>
          <a:srcRect l="13588" r="12004" b="-2"/>
          <a:stretch/>
        </p:blipFill>
        <p:spPr>
          <a:xfrm>
            <a:off x="6300663" y="299258"/>
            <a:ext cx="5416230" cy="4094573"/>
          </a:xfrm>
          <a:prstGeom prst="rect">
            <a:avLst/>
          </a:prstGeom>
        </p:spPr>
      </p:pic>
      <p:pic>
        <p:nvPicPr>
          <p:cNvPr id="3" name="Imagen 2">
            <a:extLst>
              <a:ext uri="{FF2B5EF4-FFF2-40B4-BE49-F238E27FC236}">
                <a16:creationId xmlns:a16="http://schemas.microsoft.com/office/drawing/2014/main" id="{DD4A2B77-255C-4096-B33D-214D47403119}"/>
              </a:ext>
            </a:extLst>
          </p:cNvPr>
          <p:cNvPicPr>
            <a:picLocks noChangeAspect="1"/>
          </p:cNvPicPr>
          <p:nvPr/>
        </p:nvPicPr>
        <p:blipFill>
          <a:blip r:embed="rId4"/>
          <a:stretch>
            <a:fillRect/>
          </a:stretch>
        </p:blipFill>
        <p:spPr>
          <a:xfrm>
            <a:off x="2418144" y="386368"/>
            <a:ext cx="7290746" cy="3544533"/>
          </a:xfrm>
          <a:prstGeom prst="rect">
            <a:avLst/>
          </a:prstGeom>
        </p:spPr>
      </p:pic>
    </p:spTree>
    <p:extLst>
      <p:ext uri="{BB962C8B-B14F-4D97-AF65-F5344CB8AC3E}">
        <p14:creationId xmlns:p14="http://schemas.microsoft.com/office/powerpoint/2010/main" val="243046518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1327</Words>
  <Application>Microsoft Office PowerPoint</Application>
  <PresentationFormat>Panorámica</PresentationFormat>
  <Paragraphs>192</Paragraphs>
  <Slides>31</Slides>
  <Notes>22</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31</vt:i4>
      </vt:variant>
    </vt:vector>
  </HeadingPairs>
  <TitlesOfParts>
    <vt:vector size="43" baseType="lpstr">
      <vt:lpstr>Abadi</vt:lpstr>
      <vt:lpstr>Arial</vt:lpstr>
      <vt:lpstr>Avenir Next LT Pro</vt:lpstr>
      <vt:lpstr>BrowalliaUPC</vt:lpstr>
      <vt:lpstr>Calibri</vt:lpstr>
      <vt:lpstr>Calibri Light</vt:lpstr>
      <vt:lpstr>Century Gothic</vt:lpstr>
      <vt:lpstr>Century Schoolbook</vt:lpstr>
      <vt:lpstr>Garamond</vt:lpstr>
      <vt:lpstr>Lucida Sans Unicode</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Ruth Elena Vallejo</dc:creator>
  <cp:lastModifiedBy>ll</cp:lastModifiedBy>
  <cp:revision>27</cp:revision>
  <dcterms:created xsi:type="dcterms:W3CDTF">2019-12-02T19:10:56Z</dcterms:created>
  <dcterms:modified xsi:type="dcterms:W3CDTF">2020-03-31T19:28:47Z</dcterms:modified>
</cp:coreProperties>
</file>